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51" r:id="rId4"/>
  </p:sldMasterIdLst>
  <p:notesMasterIdLst>
    <p:notesMasterId r:id="rId26"/>
  </p:notesMasterIdLst>
  <p:handoutMasterIdLst>
    <p:handoutMasterId r:id="rId27"/>
  </p:handoutMasterIdLst>
  <p:sldIdLst>
    <p:sldId id="322" r:id="rId5"/>
    <p:sldId id="317" r:id="rId6"/>
    <p:sldId id="305" r:id="rId7"/>
    <p:sldId id="306" r:id="rId8"/>
    <p:sldId id="325" r:id="rId9"/>
    <p:sldId id="510" r:id="rId10"/>
    <p:sldId id="485" r:id="rId11"/>
    <p:sldId id="511" r:id="rId12"/>
    <p:sldId id="520" r:id="rId13"/>
    <p:sldId id="512" r:id="rId14"/>
    <p:sldId id="513" r:id="rId15"/>
    <p:sldId id="514" r:id="rId16"/>
    <p:sldId id="515" r:id="rId17"/>
    <p:sldId id="516" r:id="rId18"/>
    <p:sldId id="517" r:id="rId19"/>
    <p:sldId id="518" r:id="rId20"/>
    <p:sldId id="522" r:id="rId21"/>
    <p:sldId id="521" r:id="rId22"/>
    <p:sldId id="308" r:id="rId23"/>
    <p:sldId id="309" r:id="rId24"/>
    <p:sldId id="310" r:id="rId25"/>
  </p:sldIdLst>
  <p:sldSz cx="12192000" cy="6858000"/>
  <p:notesSz cx="7315200" cy="9601200"/>
  <p:kinsoku lang="ja-JP" invalStChars="、。，．・：；？！゛゜ヽヾゝゞ々ー’”）〕］｝〉》」』】°‰′″℃￠％ぁぃぅぇぉっゃゅょゎァィゥェォッャュョヮヵヶ!%),.:;?]}｡｣､･ｧｨｩｪｫｬｭｮｯｰﾞﾟ" invalEndChars="‘“（〔［｛〈《「『【￥＄$([\{｢￡"/>
  <p:defaultTextStyle>
    <a:defPPr>
      <a:defRPr lang="en-GB"/>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521415D9-36F7-43E2-AB2F-B90AF26B5E84}">
      <p14:sectionLst xmlns:p14="http://schemas.microsoft.com/office/powerpoint/2010/main">
        <p14:section name="Weekly Intro - White BG" id="{B4587B1E-BB88-4173-8339-2929187587A5}">
          <p14:sldIdLst>
            <p14:sldId id="322"/>
            <p14:sldId id="317"/>
            <p14:sldId id="305"/>
            <p14:sldId id="306"/>
            <p14:sldId id="325"/>
            <p14:sldId id="510"/>
            <p14:sldId id="485"/>
            <p14:sldId id="511"/>
            <p14:sldId id="520"/>
            <p14:sldId id="512"/>
            <p14:sldId id="513"/>
            <p14:sldId id="514"/>
            <p14:sldId id="515"/>
            <p14:sldId id="516"/>
            <p14:sldId id="517"/>
            <p14:sldId id="518"/>
            <p14:sldId id="522"/>
            <p14:sldId id="521"/>
            <p14:sldId id="308"/>
            <p14:sldId id="309"/>
            <p14:sldId id="310"/>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F1449"/>
    <a:srgbClr val="001B4D"/>
    <a:srgbClr val="FB6B53"/>
    <a:srgbClr val="FF6600"/>
    <a:srgbClr val="A2C1FE"/>
    <a:srgbClr val="A2FFA3"/>
    <a:srgbClr val="FFFF99"/>
    <a:srgbClr val="FFFF66"/>
    <a:srgbClr val="FCFEB9"/>
    <a:srgbClr val="CECEC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279" autoAdjust="0"/>
    <p:restoredTop sz="94249" autoAdjust="0"/>
  </p:normalViewPr>
  <p:slideViewPr>
    <p:cSldViewPr snapToGrid="0">
      <p:cViewPr varScale="1">
        <p:scale>
          <a:sx n="64" d="100"/>
          <a:sy n="64" d="100"/>
        </p:scale>
        <p:origin x="888" y="72"/>
      </p:cViewPr>
      <p:guideLst/>
    </p:cSldViewPr>
  </p:slideViewPr>
  <p:outlineViewPr>
    <p:cViewPr>
      <p:scale>
        <a:sx n="33" d="100"/>
        <a:sy n="33" d="100"/>
      </p:scale>
      <p:origin x="0" y="-4056"/>
    </p:cViewPr>
  </p:outlineViewPr>
  <p:notesTextViewPr>
    <p:cViewPr>
      <p:scale>
        <a:sx n="1" d="1"/>
        <a:sy n="1" d="1"/>
      </p:scale>
      <p:origin x="0" y="0"/>
    </p:cViewPr>
  </p:notesTextViewPr>
  <p:sorterViewPr>
    <p:cViewPr varScale="1">
      <p:scale>
        <a:sx n="1" d="1"/>
        <a:sy n="1" d="1"/>
      </p:scale>
      <p:origin x="0" y="-108"/>
    </p:cViewPr>
  </p:sorterViewPr>
  <p:notesViewPr>
    <p:cSldViewPr snapToGrid="0">
      <p:cViewPr varScale="1">
        <p:scale>
          <a:sx n="52" d="100"/>
          <a:sy n="52" d="100"/>
        </p:scale>
        <p:origin x="3006"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handoutMaster" Target="handoutMasters/handoutMaster1.xml"/><Relationship Id="rId30"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338" name="Rectangle 2">
            <a:extLst>
              <a:ext uri="{FF2B5EF4-FFF2-40B4-BE49-F238E27FC236}">
                <a16:creationId xmlns:a16="http://schemas.microsoft.com/office/drawing/2014/main" id="{4DAC38E3-5144-412F-83AC-38A5B9DE52C7}"/>
              </a:ext>
            </a:extLst>
          </p:cNvPr>
          <p:cNvSpPr>
            <a:spLocks noChangeArrowheads="1"/>
          </p:cNvSpPr>
          <p:nvPr/>
        </p:nvSpPr>
        <p:spPr bwMode="auto">
          <a:xfrm>
            <a:off x="67734" y="103053"/>
            <a:ext cx="7247466" cy="305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nchor="ct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GB" altLang="en-US" sz="1400">
                <a:latin typeface="Calibri" panose="020F0502020204030204" pitchFamily="34" charset="0"/>
                <a:cs typeface="Calibri" panose="020F0502020204030204" pitchFamily="34" charset="0"/>
              </a:rPr>
              <a:t>Asia Pacific University of Technology and Innovation</a:t>
            </a:r>
          </a:p>
        </p:txBody>
      </p:sp>
      <p:sp>
        <p:nvSpPr>
          <p:cNvPr id="3075" name="Rectangle 3">
            <a:extLst>
              <a:ext uri="{FF2B5EF4-FFF2-40B4-BE49-F238E27FC236}">
                <a16:creationId xmlns:a16="http://schemas.microsoft.com/office/drawing/2014/main" id="{608D27AB-67B4-4693-A97B-2BDB09DB8D75}"/>
              </a:ext>
            </a:extLst>
          </p:cNvPr>
          <p:cNvSpPr>
            <a:spLocks noChangeArrowheads="1"/>
          </p:cNvSpPr>
          <p:nvPr/>
        </p:nvSpPr>
        <p:spPr bwMode="auto">
          <a:xfrm>
            <a:off x="6853127" y="9192936"/>
            <a:ext cx="394340" cy="305212"/>
          </a:xfrm>
          <a:prstGeom prst="rect">
            <a:avLst/>
          </a:prstGeom>
          <a:noFill/>
          <a:ln w="12700">
            <a:noFill/>
            <a:miter lim="800000"/>
            <a:headEnd/>
            <a:tailEnd/>
          </a:ln>
          <a:effectLst/>
        </p:spPr>
        <p:txBody>
          <a:bodyPr wrap="none" lIns="90488" tIns="44450" rIns="90488" bIns="44450" anchor="ct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r">
              <a:defRPr/>
            </a:pPr>
            <a:fld id="{A20BED86-76BB-4410-9008-061BF87713AB}" type="slidenum">
              <a:rPr lang="en-GB" altLang="en-US" sz="1400" smtClean="0">
                <a:latin typeface="Calibri" panose="020F0502020204030204" pitchFamily="34" charset="0"/>
                <a:cs typeface="Calibri" panose="020F0502020204030204" pitchFamily="34" charset="0"/>
              </a:rPr>
              <a:pPr algn="r">
                <a:defRPr/>
              </a:pPr>
              <a:t>‹#›</a:t>
            </a:fld>
            <a:endParaRPr lang="en-GB" altLang="en-US" sz="140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316" name="Rectangle 4">
            <a:extLst>
              <a:ext uri="{FF2B5EF4-FFF2-40B4-BE49-F238E27FC236}">
                <a16:creationId xmlns:a16="http://schemas.microsoft.com/office/drawing/2014/main" id="{71953E81-BBEF-44F9-89AF-8D785172E06E}"/>
              </a:ext>
            </a:extLst>
          </p:cNvPr>
          <p:cNvSpPr>
            <a:spLocks noChangeArrowheads="1"/>
          </p:cNvSpPr>
          <p:nvPr/>
        </p:nvSpPr>
        <p:spPr bwMode="auto">
          <a:xfrm>
            <a:off x="67734" y="103053"/>
            <a:ext cx="7247466" cy="305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nchor="ct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GB" altLang="en-US" sz="1400">
                <a:latin typeface="Calibri" panose="020F0502020204030204" pitchFamily="34" charset="0"/>
                <a:cs typeface="Calibri" panose="020F0502020204030204" pitchFamily="34" charset="0"/>
              </a:rPr>
              <a:t>Asia Pacific University of Technology and Innovation</a:t>
            </a:r>
          </a:p>
        </p:txBody>
      </p:sp>
      <p:sp>
        <p:nvSpPr>
          <p:cNvPr id="9" name="Slide Image Placeholder 8">
            <a:extLst>
              <a:ext uri="{FF2B5EF4-FFF2-40B4-BE49-F238E27FC236}">
                <a16:creationId xmlns:a16="http://schemas.microsoft.com/office/drawing/2014/main" id="{7839FB2E-0CEB-4E99-ABDC-42A6B27BD2DE}"/>
              </a:ext>
            </a:extLst>
          </p:cNvPr>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1440" tIns="45720" rIns="91440" bIns="45720" rtlCol="0" anchor="ctr"/>
          <a:lstStyle/>
          <a:p>
            <a:endParaRPr lang="en-US"/>
          </a:p>
        </p:txBody>
      </p:sp>
      <p:sp>
        <p:nvSpPr>
          <p:cNvPr id="10" name="Notes Placeholder 9">
            <a:extLst>
              <a:ext uri="{FF2B5EF4-FFF2-40B4-BE49-F238E27FC236}">
                <a16:creationId xmlns:a16="http://schemas.microsoft.com/office/drawing/2014/main" id="{4B6ACB56-54E0-4171-9443-B2E55073FB8A}"/>
              </a:ext>
            </a:extLst>
          </p:cNvPr>
          <p:cNvSpPr>
            <a:spLocks noGrp="1"/>
          </p:cNvSpPr>
          <p:nvPr>
            <p:ph type="body" sz="quarter" idx="3"/>
          </p:nvPr>
        </p:nvSpPr>
        <p:spPr>
          <a:xfrm>
            <a:off x="731520" y="4620549"/>
            <a:ext cx="5852160" cy="378030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Slide Number Placeholder 10">
            <a:extLst>
              <a:ext uri="{FF2B5EF4-FFF2-40B4-BE49-F238E27FC236}">
                <a16:creationId xmlns:a16="http://schemas.microsoft.com/office/drawing/2014/main" id="{C1DBCDF8-B37C-47C2-B6B1-4B2635759598}"/>
              </a:ext>
            </a:extLst>
          </p:cNvPr>
          <p:cNvSpPr>
            <a:spLocks noGrp="1"/>
          </p:cNvSpPr>
          <p:nvPr>
            <p:ph type="sldNum" sz="quarter" idx="5"/>
          </p:nvPr>
        </p:nvSpPr>
        <p:spPr>
          <a:xfrm>
            <a:off x="4143588" y="9119503"/>
            <a:ext cx="3169920" cy="481697"/>
          </a:xfrm>
          <a:prstGeom prst="rect">
            <a:avLst/>
          </a:prstGeom>
        </p:spPr>
        <p:txBody>
          <a:bodyPr vert="horz" lIns="91440" tIns="45720" rIns="91440" bIns="45720" rtlCol="0" anchor="b"/>
          <a:lstStyle>
            <a:lvl1pPr algn="r">
              <a:defRPr sz="1200"/>
            </a:lvl1pPr>
          </a:lstStyle>
          <a:p>
            <a:fld id="{6630D94D-E1CF-4942-9670-7567F4F44871}" type="slidenum">
              <a:rPr lang="en-US" smtClean="0"/>
              <a:t>‹#›</a:t>
            </a:fld>
            <a:endParaRPr lang="en-US" dirty="0"/>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1pPr>
    <a:lvl2pPr marL="457200"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2pPr>
    <a:lvl3pPr marL="914400"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3pPr>
    <a:lvl4pPr marL="1371600"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4pPr>
    <a:lvl5pPr marL="1828800"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6E87F31-FA75-006F-00CD-B701AA25BEB8}"/>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val="0"/>
              </a:ext>
            </a:extLst>
          </a:blip>
          <a:srcRect r="5567" b="5568"/>
          <a:stretch/>
        </p:blipFill>
        <p:spPr>
          <a:xfrm flipH="1" flipV="1">
            <a:off x="-2" y="1"/>
            <a:ext cx="12191999" cy="6858000"/>
          </a:xfrm>
          <a:prstGeom prst="rect">
            <a:avLst/>
          </a:prstGeom>
        </p:spPr>
      </p:pic>
      <p:sp>
        <p:nvSpPr>
          <p:cNvPr id="87042" name="Rectangle 2"/>
          <p:cNvSpPr>
            <a:spLocks noGrp="1" noChangeArrowheads="1"/>
          </p:cNvSpPr>
          <p:nvPr>
            <p:ph type="ctrTitle"/>
          </p:nvPr>
        </p:nvSpPr>
        <p:spPr>
          <a:xfrm>
            <a:off x="2896608" y="2200276"/>
            <a:ext cx="9006416" cy="1470025"/>
          </a:xfrm>
        </p:spPr>
        <p:txBody>
          <a:bodyPr/>
          <a:lstStyle>
            <a:lvl1pPr algn="r">
              <a:defRPr>
                <a:solidFill>
                  <a:schemeClr val="accent5"/>
                </a:solidFill>
                <a:latin typeface="Montserrat" panose="00000500000000000000" pitchFamily="2" charset="0"/>
              </a:defRPr>
            </a:lvl1pPr>
          </a:lstStyle>
          <a:p>
            <a:r>
              <a:rPr lang="en-GB" dirty="0"/>
              <a:t>Click to edit Master title style</a:t>
            </a:r>
          </a:p>
        </p:txBody>
      </p:sp>
      <p:sp>
        <p:nvSpPr>
          <p:cNvPr id="87043" name="Rectangle 3"/>
          <p:cNvSpPr>
            <a:spLocks noGrp="1" noChangeArrowheads="1"/>
          </p:cNvSpPr>
          <p:nvPr>
            <p:ph type="subTitle" idx="1"/>
          </p:nvPr>
        </p:nvSpPr>
        <p:spPr>
          <a:xfrm>
            <a:off x="4970206" y="3879851"/>
            <a:ext cx="6913767" cy="1752600"/>
          </a:xfrm>
        </p:spPr>
        <p:txBody>
          <a:bodyPr/>
          <a:lstStyle>
            <a:lvl1pPr marL="0" indent="0" algn="r">
              <a:buFontTx/>
              <a:buNone/>
              <a:defRPr b="0">
                <a:solidFill>
                  <a:schemeClr val="bg1"/>
                </a:solidFill>
                <a:latin typeface="+mj-lt"/>
              </a:defRPr>
            </a:lvl1pPr>
          </a:lstStyle>
          <a:p>
            <a:r>
              <a:rPr lang="en-GB" dirty="0"/>
              <a:t>Click to edit Master subtitle style</a:t>
            </a:r>
          </a:p>
        </p:txBody>
      </p:sp>
      <p:pic>
        <p:nvPicPr>
          <p:cNvPr id="7" name="Picture 6" descr="Logo, company name&#10;&#10;Description automatically generated">
            <a:extLst>
              <a:ext uri="{FF2B5EF4-FFF2-40B4-BE49-F238E27FC236}">
                <a16:creationId xmlns:a16="http://schemas.microsoft.com/office/drawing/2014/main" id="{A01C7C8E-F6F3-0FA5-D100-E4D22106013A}"/>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28910971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pic>
        <p:nvPicPr>
          <p:cNvPr id="3" name="Picture 10" descr="APU Logo Final-medium.jpg">
            <a:extLst>
              <a:ext uri="{FF2B5EF4-FFF2-40B4-BE49-F238E27FC236}">
                <a16:creationId xmlns:a16="http://schemas.microsoft.com/office/drawing/2014/main" id="{D43B7469-696D-D5B3-7497-03AB7CFB3F90}"/>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6">
            <a:extLst>
              <a:ext uri="{FF2B5EF4-FFF2-40B4-BE49-F238E27FC236}">
                <a16:creationId xmlns:a16="http://schemas.microsoft.com/office/drawing/2014/main" id="{BBB11AA0-4CFB-DDD2-980D-D195C9DD8A43}"/>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spTree>
    <p:extLst>
      <p:ext uri="{BB962C8B-B14F-4D97-AF65-F5344CB8AC3E}">
        <p14:creationId xmlns:p14="http://schemas.microsoft.com/office/powerpoint/2010/main" val="41153501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rgbClr val="001B4D"/>
        </a:solidFill>
        <a:effectLst/>
      </p:bgPr>
    </p:bg>
    <p:spTree>
      <p:nvGrpSpPr>
        <p:cNvPr id="1" name=""/>
        <p:cNvGrpSpPr/>
        <p:nvPr/>
      </p:nvGrpSpPr>
      <p:grpSpPr>
        <a:xfrm>
          <a:off x="0" y="0"/>
          <a:ext cx="0" cy="0"/>
          <a:chOff x="0" y="0"/>
          <a:chExt cx="0" cy="0"/>
        </a:xfrm>
      </p:grpSpPr>
      <p:sp>
        <p:nvSpPr>
          <p:cNvPr id="6" name="Rectangle 6">
            <a:extLst>
              <a:ext uri="{FF2B5EF4-FFF2-40B4-BE49-F238E27FC236}">
                <a16:creationId xmlns:a16="http://schemas.microsoft.com/office/drawing/2014/main" id="{BBB11AA0-4CFB-DDD2-980D-D195C9DD8A43}"/>
              </a:ext>
            </a:extLst>
          </p:cNvPr>
          <p:cNvSpPr>
            <a:spLocks noGrp="1" noChangeArrowheads="1"/>
          </p:cNvSpPr>
          <p:nvPr>
            <p:ph type="title"/>
          </p:nvPr>
        </p:nvSpPr>
        <p:spPr bwMode="auto">
          <a:xfrm>
            <a:off x="295352" y="274638"/>
            <a:ext cx="10457373" cy="1143000"/>
          </a:xfrm>
          <a:prstGeom prst="rect">
            <a:avLst/>
          </a:prstGeom>
          <a:noFill/>
          <a:ln>
            <a:noFill/>
          </a:ln>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2" name="Picture 1" descr="Logo, company name&#10;&#10;Description automatically generated">
            <a:extLst>
              <a:ext uri="{FF2B5EF4-FFF2-40B4-BE49-F238E27FC236}">
                <a16:creationId xmlns:a16="http://schemas.microsoft.com/office/drawing/2014/main" id="{163C07D3-0112-1601-B752-FDBF091DDEC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127983800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295352" y="1697038"/>
            <a:ext cx="53848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237817" y="1697038"/>
            <a:ext cx="53848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pic>
        <p:nvPicPr>
          <p:cNvPr id="6" name="Picture 10" descr="APU Logo Final-medium.jpg">
            <a:extLst>
              <a:ext uri="{FF2B5EF4-FFF2-40B4-BE49-F238E27FC236}">
                <a16:creationId xmlns:a16="http://schemas.microsoft.com/office/drawing/2014/main" id="{0802BECB-EBD7-EAF2-F449-AA70E280397A}"/>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Rectangle 6">
            <a:extLst>
              <a:ext uri="{FF2B5EF4-FFF2-40B4-BE49-F238E27FC236}">
                <a16:creationId xmlns:a16="http://schemas.microsoft.com/office/drawing/2014/main" id="{4980A499-972D-DEC1-0CDD-C8C7AF006334}"/>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spTree>
    <p:extLst>
      <p:ext uri="{BB962C8B-B14F-4D97-AF65-F5344CB8AC3E}">
        <p14:creationId xmlns:p14="http://schemas.microsoft.com/office/powerpoint/2010/main" val="21763119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wo Content">
    <p:bg>
      <p:bgPr>
        <a:solidFill>
          <a:srgbClr val="001B4D"/>
        </a:solidFill>
        <a:effectLst/>
      </p:bgPr>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295352" y="1697038"/>
            <a:ext cx="5384800" cy="4525962"/>
          </a:xfrm>
        </p:spPr>
        <p:txBody>
          <a:bodyPr/>
          <a:lstStyle>
            <a:lvl1pPr>
              <a:defRPr sz="2800">
                <a:solidFill>
                  <a:schemeClr val="bg1"/>
                </a:solidFill>
              </a:defRPr>
            </a:lvl1pPr>
            <a:lvl2pPr>
              <a:defRPr sz="2400">
                <a:solidFill>
                  <a:schemeClr val="bg1"/>
                </a:solidFill>
              </a:defRPr>
            </a:lvl2pPr>
            <a:lvl3pPr>
              <a:defRPr sz="2000">
                <a:solidFill>
                  <a:schemeClr val="bg1"/>
                </a:solidFill>
              </a:defRPr>
            </a:lvl3pPr>
            <a:lvl4pPr>
              <a:defRPr sz="1800">
                <a:solidFill>
                  <a:schemeClr val="bg1"/>
                </a:solidFill>
              </a:defRPr>
            </a:lvl4pPr>
            <a:lvl5pPr>
              <a:defRPr sz="1800">
                <a:solidFill>
                  <a:schemeClr val="bg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237817" y="1697038"/>
            <a:ext cx="5384800" cy="4525962"/>
          </a:xfrm>
        </p:spPr>
        <p:txBody>
          <a:bodyPr/>
          <a:lstStyle>
            <a:lvl1pPr>
              <a:defRPr sz="2800">
                <a:solidFill>
                  <a:schemeClr val="bg1"/>
                </a:solidFill>
              </a:defRPr>
            </a:lvl1pPr>
            <a:lvl2pPr>
              <a:defRPr sz="2400">
                <a:solidFill>
                  <a:schemeClr val="bg1"/>
                </a:solidFill>
              </a:defRPr>
            </a:lvl2pPr>
            <a:lvl3pPr>
              <a:defRPr sz="2000">
                <a:solidFill>
                  <a:schemeClr val="bg1"/>
                </a:solidFill>
              </a:defRPr>
            </a:lvl3pPr>
            <a:lvl4pPr>
              <a:defRPr sz="1800">
                <a:solidFill>
                  <a:schemeClr val="bg1"/>
                </a:solidFill>
              </a:defRPr>
            </a:lvl4pPr>
            <a:lvl5pPr>
              <a:defRPr sz="1800">
                <a:solidFill>
                  <a:schemeClr val="bg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9" name="Rectangle 6">
            <a:extLst>
              <a:ext uri="{FF2B5EF4-FFF2-40B4-BE49-F238E27FC236}">
                <a16:creationId xmlns:a16="http://schemas.microsoft.com/office/drawing/2014/main" id="{4980A499-972D-DEC1-0CDD-C8C7AF006334}"/>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2" name="Picture 1" descr="Logo, company name&#10;&#10;Description automatically generated">
            <a:extLst>
              <a:ext uri="{FF2B5EF4-FFF2-40B4-BE49-F238E27FC236}">
                <a16:creationId xmlns:a16="http://schemas.microsoft.com/office/drawing/2014/main" id="{9CBCAFAD-0874-A920-E7D5-68A99F50902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2132079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95352" y="1535113"/>
            <a:ext cx="5701165" cy="639762"/>
          </a:xfrm>
        </p:spPr>
        <p:txBody>
          <a:bodyPr anchor="b"/>
          <a:lstStyle>
            <a:lvl1pPr marL="0" indent="0">
              <a:buNone/>
              <a:defRPr sz="24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295352" y="2174875"/>
            <a:ext cx="5701165" cy="3951288"/>
          </a:xfrm>
        </p:spPr>
        <p:txBody>
          <a:bodyPr/>
          <a:lstStyle>
            <a:lvl1pPr>
              <a:defRPr sz="2400">
                <a:solidFill>
                  <a:schemeClr val="tx1"/>
                </a:solidFill>
              </a:defRPr>
            </a:lvl1pPr>
            <a:lvl2pPr>
              <a:defRPr sz="2000">
                <a:solidFill>
                  <a:schemeClr val="tx1"/>
                </a:solidFill>
              </a:defRPr>
            </a:lvl2pPr>
            <a:lvl3pPr>
              <a:defRPr sz="18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solidFill>
                  <a:schemeClr val="tx1"/>
                </a:solidFill>
              </a:defRPr>
            </a:lvl1pPr>
            <a:lvl2pPr>
              <a:defRPr sz="2000">
                <a:solidFill>
                  <a:schemeClr val="tx1"/>
                </a:solidFill>
              </a:defRPr>
            </a:lvl2pPr>
            <a:lvl3pPr>
              <a:defRPr sz="18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8" name="Rectangle 6">
            <a:extLst>
              <a:ext uri="{FF2B5EF4-FFF2-40B4-BE49-F238E27FC236}">
                <a16:creationId xmlns:a16="http://schemas.microsoft.com/office/drawing/2014/main" id="{212DAC53-88F1-5536-6538-48E550FD8C78}"/>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pic>
        <p:nvPicPr>
          <p:cNvPr id="2" name="Picture 10" descr="APU Logo Final-medium.jpg">
            <a:extLst>
              <a:ext uri="{FF2B5EF4-FFF2-40B4-BE49-F238E27FC236}">
                <a16:creationId xmlns:a16="http://schemas.microsoft.com/office/drawing/2014/main" id="{59460E12-C28F-6F47-C8AD-1B01DC7DB164}"/>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7717217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Comparison">
    <p:bg>
      <p:bgPr>
        <a:solidFill>
          <a:srgbClr val="001B4D"/>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95352" y="1535113"/>
            <a:ext cx="5701165" cy="639762"/>
          </a:xfrm>
        </p:spPr>
        <p:txBody>
          <a:bodyPr anchor="b"/>
          <a:lstStyle>
            <a:lvl1pPr marL="0" indent="0">
              <a:buNone/>
              <a:defRPr sz="24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295352" y="2174875"/>
            <a:ext cx="5701165" cy="3951288"/>
          </a:xfrm>
        </p:spPr>
        <p:txBody>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8" name="Rectangle 6">
            <a:extLst>
              <a:ext uri="{FF2B5EF4-FFF2-40B4-BE49-F238E27FC236}">
                <a16:creationId xmlns:a16="http://schemas.microsoft.com/office/drawing/2014/main" id="{212DAC53-88F1-5536-6538-48E550FD8C78}"/>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2" name="Picture 1" descr="Logo, company name&#10;&#10;Description automatically generated">
            <a:extLst>
              <a:ext uri="{FF2B5EF4-FFF2-40B4-BE49-F238E27FC236}">
                <a16:creationId xmlns:a16="http://schemas.microsoft.com/office/drawing/2014/main" id="{C7C10021-D30B-49A3-9775-E4B01805881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172959848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2_Blank">
    <p:bg>
      <p:bgPr>
        <a:solidFill>
          <a:srgbClr val="001B4D"/>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7806776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525811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pic>
        <p:nvPicPr>
          <p:cNvPr id="2" name="Picture 10" descr="APU Logo Final-medium.jpg">
            <a:extLst>
              <a:ext uri="{FF2B5EF4-FFF2-40B4-BE49-F238E27FC236}">
                <a16:creationId xmlns:a16="http://schemas.microsoft.com/office/drawing/2014/main" id="{131C5456-E521-C7D4-FB88-68A63787FD4F}"/>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1299999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3_Blank">
    <p:bg>
      <p:bgPr>
        <a:solidFill>
          <a:srgbClr val="001B4D"/>
        </a:solidFill>
        <a:effectLst/>
      </p:bgPr>
    </p:bg>
    <p:spTree>
      <p:nvGrpSpPr>
        <p:cNvPr id="1" name=""/>
        <p:cNvGrpSpPr/>
        <p:nvPr/>
      </p:nvGrpSpPr>
      <p:grpSpPr>
        <a:xfrm>
          <a:off x="0" y="0"/>
          <a:ext cx="0" cy="0"/>
          <a:chOff x="0" y="0"/>
          <a:chExt cx="0" cy="0"/>
        </a:xfrm>
      </p:grpSpPr>
      <p:pic>
        <p:nvPicPr>
          <p:cNvPr id="3" name="Picture 2" descr="Logo, company name&#10;&#10;Description automatically generated">
            <a:extLst>
              <a:ext uri="{FF2B5EF4-FFF2-40B4-BE49-F238E27FC236}">
                <a16:creationId xmlns:a16="http://schemas.microsoft.com/office/drawing/2014/main" id="{04DC0352-F5ED-1918-1F8A-8B80BB6E8C9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8159544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2_Section Header">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5900D48-6E21-4217-3CC3-BFF1E0D91861}"/>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val="0"/>
              </a:ext>
            </a:extLst>
          </a:blip>
          <a:srcRect r="5567" b="5568"/>
          <a:stretch/>
        </p:blipFill>
        <p:spPr>
          <a:xfrm flipH="1" flipV="1">
            <a:off x="-2" y="1"/>
            <a:ext cx="12191999" cy="6858000"/>
          </a:xfrm>
          <a:prstGeom prst="rect">
            <a:avLst/>
          </a:prstGeom>
        </p:spPr>
      </p:pic>
      <p:sp>
        <p:nvSpPr>
          <p:cNvPr id="2" name="Title 1"/>
          <p:cNvSpPr>
            <a:spLocks noGrp="1"/>
          </p:cNvSpPr>
          <p:nvPr>
            <p:ph type="title"/>
          </p:nvPr>
        </p:nvSpPr>
        <p:spPr>
          <a:xfrm>
            <a:off x="963084" y="4406901"/>
            <a:ext cx="10363200" cy="1362075"/>
          </a:xfrm>
        </p:spPr>
        <p:txBody>
          <a:bodyPr anchor="t"/>
          <a:lstStyle>
            <a:lvl1pPr algn="r">
              <a:defRPr sz="3000" b="1" cap="all">
                <a:solidFill>
                  <a:schemeClr val="accent5"/>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963084" y="2906713"/>
            <a:ext cx="10363200" cy="1500187"/>
          </a:xfrm>
        </p:spPr>
        <p:txBody>
          <a:bodyPr anchor="b"/>
          <a:lstStyle>
            <a:lvl1pPr marL="0" indent="0" algn="r">
              <a:buNone/>
              <a:defRPr sz="2500">
                <a:solidFill>
                  <a:schemeClr val="bg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361398740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4766733" y="273051"/>
            <a:ext cx="6815667" cy="5853113"/>
          </a:xfrm>
        </p:spPr>
        <p:txBody>
          <a:bodyPr/>
          <a:lstStyle>
            <a:lvl1pPr>
              <a:defRPr sz="3200">
                <a:solidFill>
                  <a:schemeClr val="tx2"/>
                </a:solidFill>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2" name="Picture 10" descr="APU Logo Final-medium.jpg">
            <a:extLst>
              <a:ext uri="{FF2B5EF4-FFF2-40B4-BE49-F238E27FC236}">
                <a16:creationId xmlns:a16="http://schemas.microsoft.com/office/drawing/2014/main" id="{AA1C13FB-D1A7-194E-A332-391C492A0CF5}"/>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6268977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Content with Caption">
    <p:bg>
      <p:bgPr>
        <a:solidFill>
          <a:srgbClr val="001B4D"/>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4766733" y="273051"/>
            <a:ext cx="6815667" cy="5853113"/>
          </a:xfrm>
        </p:spPr>
        <p:txBody>
          <a:bodyPr/>
          <a:lstStyle>
            <a:lvl1pPr>
              <a:defRPr sz="3200">
                <a:solidFill>
                  <a:schemeClr val="accent5"/>
                </a:solidFill>
              </a:defRPr>
            </a:lvl1pPr>
            <a:lvl2pPr>
              <a:defRPr sz="2800">
                <a:solidFill>
                  <a:schemeClr val="bg1"/>
                </a:solidFill>
              </a:defRPr>
            </a:lvl2pPr>
            <a:lvl3pPr>
              <a:defRPr sz="2400">
                <a:solidFill>
                  <a:schemeClr val="bg1"/>
                </a:solidFill>
              </a:defRPr>
            </a:lvl3pPr>
            <a:lvl4pPr>
              <a:defRPr sz="2000">
                <a:solidFill>
                  <a:schemeClr val="bg1"/>
                </a:solidFill>
              </a:defRPr>
            </a:lvl4pPr>
            <a:lvl5pPr>
              <a:defRPr sz="2000">
                <a:solidFill>
                  <a:schemeClr val="bg1"/>
                </a:solidFill>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solidFill>
                  <a:schemeClr val="bg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pic>
        <p:nvPicPr>
          <p:cNvPr id="2" name="Picture 1" descr="Logo, company name&#10;&#10;Description automatically generated">
            <a:extLst>
              <a:ext uri="{FF2B5EF4-FFF2-40B4-BE49-F238E27FC236}">
                <a16:creationId xmlns:a16="http://schemas.microsoft.com/office/drawing/2014/main" id="{C3D40C30-8297-E054-688C-7A1636F331C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411" y="27044"/>
            <a:ext cx="977178" cy="981307"/>
          </a:xfrm>
          <a:prstGeom prst="rect">
            <a:avLst/>
          </a:prstGeom>
        </p:spPr>
      </p:pic>
    </p:spTree>
    <p:extLst>
      <p:ext uri="{BB962C8B-B14F-4D97-AF65-F5344CB8AC3E}">
        <p14:creationId xmlns:p14="http://schemas.microsoft.com/office/powerpoint/2010/main" val="381492474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endParaRPr lang="en-GB"/>
          </a:p>
        </p:txBody>
      </p:sp>
      <p:sp>
        <p:nvSpPr>
          <p:cNvPr id="3" name="Picture Placeholder 2"/>
          <p:cNvSpPr>
            <a:spLocks noGrp="1"/>
          </p:cNvSpPr>
          <p:nvPr>
            <p:ph type="pic" idx="1"/>
          </p:nvPr>
        </p:nvSpPr>
        <p:spPr>
          <a:xfrm>
            <a:off x="2389717" y="612775"/>
            <a:ext cx="7315200" cy="4114800"/>
          </a:xfrm>
          <a:solidFill>
            <a:schemeClr val="bg1">
              <a:lumMod val="95000"/>
            </a:schemeClr>
          </a:solidFill>
        </p:spPr>
        <p:txBody>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GB" noProof="0"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5" name="Picture 10" descr="APU Logo Final-medium.jpg">
            <a:extLst>
              <a:ext uri="{FF2B5EF4-FFF2-40B4-BE49-F238E27FC236}">
                <a16:creationId xmlns:a16="http://schemas.microsoft.com/office/drawing/2014/main" id="{53C3B966-D4E4-30D5-4A13-103486C2EBAD}"/>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0646230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5_Picture with Caption">
    <p:bg>
      <p:bgPr>
        <a:solidFill>
          <a:srgbClr val="001B4D"/>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solidFill>
                  <a:schemeClr val="accent5"/>
                </a:solidFill>
              </a:defRPr>
            </a:lvl1pPr>
          </a:lstStyle>
          <a:p>
            <a:r>
              <a:rPr lang="en-US" dirty="0"/>
              <a:t>Click to edit Master title style</a:t>
            </a:r>
            <a:endParaRPr lang="en-GB" dirty="0"/>
          </a:p>
        </p:txBody>
      </p:sp>
      <p:sp>
        <p:nvSpPr>
          <p:cNvPr id="3" name="Picture Placeholder 2"/>
          <p:cNvSpPr>
            <a:spLocks noGrp="1"/>
          </p:cNvSpPr>
          <p:nvPr>
            <p:ph type="pic" idx="1"/>
          </p:nvPr>
        </p:nvSpPr>
        <p:spPr>
          <a:xfrm>
            <a:off x="2389717" y="612775"/>
            <a:ext cx="7315200" cy="4114800"/>
          </a:xfrm>
          <a:solidFill>
            <a:schemeClr val="bg1">
              <a:lumMod val="95000"/>
            </a:schemeClr>
          </a:solidFill>
        </p:spPr>
        <p:txBody>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GB" noProof="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5" name="Picture 4" descr="Logo, company name&#10;&#10;Description automatically generated">
            <a:extLst>
              <a:ext uri="{FF2B5EF4-FFF2-40B4-BE49-F238E27FC236}">
                <a16:creationId xmlns:a16="http://schemas.microsoft.com/office/drawing/2014/main" id="{88157A30-7FA7-829E-6D9C-4DCC0CDCA7A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5264474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Picture with Caption">
    <p:bg>
      <p:bgPr>
        <a:solidFill>
          <a:schemeClr val="bg1"/>
        </a:solidFill>
        <a:effectLst/>
      </p:bgPr>
    </p:bg>
    <p:spTree>
      <p:nvGrpSpPr>
        <p:cNvPr id="1" name=""/>
        <p:cNvGrpSpPr/>
        <p:nvPr/>
      </p:nvGrpSpPr>
      <p:grpSpPr>
        <a:xfrm>
          <a:off x="0" y="0"/>
          <a:ext cx="0" cy="0"/>
          <a:chOff x="0" y="0"/>
          <a:chExt cx="0" cy="0"/>
        </a:xfrm>
      </p:grpSpPr>
      <p:sp>
        <p:nvSpPr>
          <p:cNvPr id="5" name="Picture Placeholder 6">
            <a:extLst>
              <a:ext uri="{FF2B5EF4-FFF2-40B4-BE49-F238E27FC236}">
                <a16:creationId xmlns:a16="http://schemas.microsoft.com/office/drawing/2014/main" id="{AED5BC53-2816-4210-4970-4FC239BFDB5F}"/>
              </a:ext>
            </a:extLst>
          </p:cNvPr>
          <p:cNvSpPr>
            <a:spLocks noGrp="1"/>
          </p:cNvSpPr>
          <p:nvPr>
            <p:ph type="pic" sz="quarter" idx="10"/>
          </p:nvPr>
        </p:nvSpPr>
        <p:spPr>
          <a:xfrm>
            <a:off x="0" y="1192213"/>
            <a:ext cx="12192000" cy="2824162"/>
          </a:xfrm>
          <a:solidFill>
            <a:schemeClr val="bg1">
              <a:lumMod val="95000"/>
            </a:schemeClr>
          </a:solidFill>
        </p:spPr>
        <p:txBody>
          <a:bodyPr/>
          <a:lstStyle>
            <a:lvl1pPr>
              <a:defRPr sz="2000"/>
            </a:lvl1pPr>
          </a:lstStyle>
          <a:p>
            <a:endParaRPr lang="en-MY" dirty="0"/>
          </a:p>
        </p:txBody>
      </p:sp>
      <p:sp>
        <p:nvSpPr>
          <p:cNvPr id="2" name="Text Placeholder 3">
            <a:extLst>
              <a:ext uri="{FF2B5EF4-FFF2-40B4-BE49-F238E27FC236}">
                <a16:creationId xmlns:a16="http://schemas.microsoft.com/office/drawing/2014/main" id="{84F7A2FB-3692-7374-ECE6-3DDD8A007D21}"/>
              </a:ext>
            </a:extLst>
          </p:cNvPr>
          <p:cNvSpPr>
            <a:spLocks noGrp="1"/>
          </p:cNvSpPr>
          <p:nvPr>
            <p:ph type="body" sz="half" idx="2"/>
          </p:nvPr>
        </p:nvSpPr>
        <p:spPr>
          <a:xfrm>
            <a:off x="273377" y="4213781"/>
            <a:ext cx="11623250" cy="1958419"/>
          </a:xfrm>
        </p:spPr>
        <p:txBody>
          <a:bodyPr/>
          <a:lstStyle>
            <a:lvl1pPr marL="0" indent="0">
              <a:buNone/>
              <a:defRPr sz="14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3" name="Picture 10" descr="APU Logo Final-medium.jpg">
            <a:extLst>
              <a:ext uri="{FF2B5EF4-FFF2-40B4-BE49-F238E27FC236}">
                <a16:creationId xmlns:a16="http://schemas.microsoft.com/office/drawing/2014/main" id="{82C331B9-CEE5-20AD-DD62-DCC7F9E24364}"/>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2997974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7_Picture with Caption">
    <p:bg>
      <p:bgPr>
        <a:solidFill>
          <a:srgbClr val="001B4D"/>
        </a:solidFill>
        <a:effectLst/>
      </p:bgPr>
    </p:bg>
    <p:spTree>
      <p:nvGrpSpPr>
        <p:cNvPr id="1" name=""/>
        <p:cNvGrpSpPr/>
        <p:nvPr/>
      </p:nvGrpSpPr>
      <p:grpSpPr>
        <a:xfrm>
          <a:off x="0" y="0"/>
          <a:ext cx="0" cy="0"/>
          <a:chOff x="0" y="0"/>
          <a:chExt cx="0" cy="0"/>
        </a:xfrm>
      </p:grpSpPr>
      <p:sp>
        <p:nvSpPr>
          <p:cNvPr id="5" name="Picture Placeholder 6">
            <a:extLst>
              <a:ext uri="{FF2B5EF4-FFF2-40B4-BE49-F238E27FC236}">
                <a16:creationId xmlns:a16="http://schemas.microsoft.com/office/drawing/2014/main" id="{AED5BC53-2816-4210-4970-4FC239BFDB5F}"/>
              </a:ext>
            </a:extLst>
          </p:cNvPr>
          <p:cNvSpPr>
            <a:spLocks noGrp="1"/>
          </p:cNvSpPr>
          <p:nvPr>
            <p:ph type="pic" sz="quarter" idx="10"/>
          </p:nvPr>
        </p:nvSpPr>
        <p:spPr>
          <a:xfrm>
            <a:off x="0" y="1192213"/>
            <a:ext cx="12192000" cy="2824162"/>
          </a:xfrm>
          <a:solidFill>
            <a:schemeClr val="bg1">
              <a:lumMod val="95000"/>
            </a:schemeClr>
          </a:solidFill>
        </p:spPr>
        <p:txBody>
          <a:bodyPr/>
          <a:lstStyle>
            <a:lvl1pPr>
              <a:defRPr sz="2000"/>
            </a:lvl1pPr>
          </a:lstStyle>
          <a:p>
            <a:endParaRPr lang="en-MY" dirty="0"/>
          </a:p>
        </p:txBody>
      </p:sp>
      <p:sp>
        <p:nvSpPr>
          <p:cNvPr id="2" name="Text Placeholder 3">
            <a:extLst>
              <a:ext uri="{FF2B5EF4-FFF2-40B4-BE49-F238E27FC236}">
                <a16:creationId xmlns:a16="http://schemas.microsoft.com/office/drawing/2014/main" id="{40F80C67-7C47-1046-B1B1-5649F52F2ADD}"/>
              </a:ext>
            </a:extLst>
          </p:cNvPr>
          <p:cNvSpPr>
            <a:spLocks noGrp="1"/>
          </p:cNvSpPr>
          <p:nvPr>
            <p:ph type="body" sz="half" idx="2"/>
          </p:nvPr>
        </p:nvSpPr>
        <p:spPr>
          <a:xfrm>
            <a:off x="273377" y="4213781"/>
            <a:ext cx="11623250" cy="1958419"/>
          </a:xfrm>
        </p:spPr>
        <p:txBody>
          <a:bodyPr/>
          <a:lstStyle>
            <a:lvl1pPr marL="0" indent="0">
              <a:buNone/>
              <a:defRPr sz="1400">
                <a:solidFill>
                  <a:schemeClr val="bg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3" name="Picture 2" descr="Logo, company name&#10;&#10;Description automatically generated">
            <a:extLst>
              <a:ext uri="{FF2B5EF4-FFF2-40B4-BE49-F238E27FC236}">
                <a16:creationId xmlns:a16="http://schemas.microsoft.com/office/drawing/2014/main" id="{ED178921-E6EB-89FB-1721-8D340F832CB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155481814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0_Picture with Caption">
    <p:bg>
      <p:bgPr>
        <a:solidFill>
          <a:schemeClr val="bg1"/>
        </a:solidFill>
        <a:effectLst/>
      </p:bgPr>
    </p:bg>
    <p:spTree>
      <p:nvGrpSpPr>
        <p:cNvPr id="1" name=""/>
        <p:cNvGrpSpPr/>
        <p:nvPr/>
      </p:nvGrpSpPr>
      <p:grpSpPr>
        <a:xfrm>
          <a:off x="0" y="0"/>
          <a:ext cx="0" cy="0"/>
          <a:chOff x="0" y="0"/>
          <a:chExt cx="0" cy="0"/>
        </a:xfrm>
      </p:grpSpPr>
      <p:sp>
        <p:nvSpPr>
          <p:cNvPr id="2" name="Text Placeholder 3">
            <a:extLst>
              <a:ext uri="{FF2B5EF4-FFF2-40B4-BE49-F238E27FC236}">
                <a16:creationId xmlns:a16="http://schemas.microsoft.com/office/drawing/2014/main" id="{84F7A2FB-3692-7374-ECE6-3DDD8A007D21}"/>
              </a:ext>
            </a:extLst>
          </p:cNvPr>
          <p:cNvSpPr>
            <a:spLocks noGrp="1"/>
          </p:cNvSpPr>
          <p:nvPr>
            <p:ph type="body" sz="half" idx="2"/>
          </p:nvPr>
        </p:nvSpPr>
        <p:spPr>
          <a:xfrm>
            <a:off x="273377" y="1132114"/>
            <a:ext cx="11623250" cy="1654629"/>
          </a:xfrm>
        </p:spPr>
        <p:txBody>
          <a:bodyPr/>
          <a:lstStyle>
            <a:lvl1pPr marL="0" indent="0">
              <a:buNone/>
              <a:defRPr sz="14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Picture Placeholder 13">
            <a:extLst>
              <a:ext uri="{FF2B5EF4-FFF2-40B4-BE49-F238E27FC236}">
                <a16:creationId xmlns:a16="http://schemas.microsoft.com/office/drawing/2014/main" id="{0E2C0782-CF15-D587-F209-76A369475B0A}"/>
              </a:ext>
            </a:extLst>
          </p:cNvPr>
          <p:cNvSpPr>
            <a:spLocks noGrp="1"/>
          </p:cNvSpPr>
          <p:nvPr>
            <p:ph type="pic" sz="quarter" idx="16"/>
          </p:nvPr>
        </p:nvSpPr>
        <p:spPr>
          <a:xfrm>
            <a:off x="0" y="3091543"/>
            <a:ext cx="6096000" cy="3413665"/>
          </a:xfrm>
          <a:prstGeom prst="rect">
            <a:avLst/>
          </a:prstGeom>
          <a:effectLst/>
        </p:spPr>
        <p:txBody>
          <a:bodyPr>
            <a:normAutofit/>
          </a:bodyPr>
          <a:lstStyle>
            <a:lvl1pPr marL="0" indent="0">
              <a:buNone/>
              <a:defRPr sz="2000" b="0" i="0">
                <a:ln>
                  <a:noFill/>
                </a:ln>
                <a:solidFill>
                  <a:schemeClr val="bg1">
                    <a:lumMod val="85000"/>
                  </a:schemeClr>
                </a:solidFill>
                <a:latin typeface="+mj-lt"/>
                <a:ea typeface="Poppins Light" charset="0"/>
                <a:cs typeface="Poppins Light" charset="0"/>
              </a:defRPr>
            </a:lvl1pPr>
          </a:lstStyle>
          <a:p>
            <a:endParaRPr lang="en-US" dirty="0"/>
          </a:p>
        </p:txBody>
      </p:sp>
      <p:sp>
        <p:nvSpPr>
          <p:cNvPr id="7" name="Picture Placeholder 13">
            <a:extLst>
              <a:ext uri="{FF2B5EF4-FFF2-40B4-BE49-F238E27FC236}">
                <a16:creationId xmlns:a16="http://schemas.microsoft.com/office/drawing/2014/main" id="{117C0E03-AD57-26BD-EFAD-135B4185F34C}"/>
              </a:ext>
            </a:extLst>
          </p:cNvPr>
          <p:cNvSpPr>
            <a:spLocks noGrp="1"/>
          </p:cNvSpPr>
          <p:nvPr>
            <p:ph type="pic" sz="quarter" idx="17"/>
          </p:nvPr>
        </p:nvSpPr>
        <p:spPr>
          <a:xfrm>
            <a:off x="6096000" y="3091543"/>
            <a:ext cx="6096000" cy="3413665"/>
          </a:xfrm>
          <a:prstGeom prst="rect">
            <a:avLst/>
          </a:prstGeom>
          <a:effectLst/>
        </p:spPr>
        <p:txBody>
          <a:bodyPr>
            <a:normAutofit/>
          </a:bodyPr>
          <a:lstStyle>
            <a:lvl1pPr marL="0" indent="0">
              <a:buNone/>
              <a:defRPr sz="2000" b="0" i="0">
                <a:ln>
                  <a:noFill/>
                </a:ln>
                <a:solidFill>
                  <a:schemeClr val="bg1">
                    <a:lumMod val="85000"/>
                  </a:schemeClr>
                </a:solidFill>
                <a:latin typeface="+mj-lt"/>
                <a:ea typeface="Poppins Light" charset="0"/>
                <a:cs typeface="Poppins Light" charset="0"/>
              </a:defRPr>
            </a:lvl1pPr>
          </a:lstStyle>
          <a:p>
            <a:endParaRPr lang="en-US" dirty="0"/>
          </a:p>
        </p:txBody>
      </p:sp>
      <p:pic>
        <p:nvPicPr>
          <p:cNvPr id="8" name="Picture 10" descr="APU Logo Final-medium.jpg">
            <a:extLst>
              <a:ext uri="{FF2B5EF4-FFF2-40B4-BE49-F238E27FC236}">
                <a16:creationId xmlns:a16="http://schemas.microsoft.com/office/drawing/2014/main" id="{9186F32B-2E23-EAE7-28F5-E2FCF5E3DFC4}"/>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841940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1_Picture with Caption">
    <p:bg>
      <p:bgPr>
        <a:solidFill>
          <a:srgbClr val="001B4D"/>
        </a:solidFill>
        <a:effectLst/>
      </p:bgPr>
    </p:bg>
    <p:spTree>
      <p:nvGrpSpPr>
        <p:cNvPr id="1" name=""/>
        <p:cNvGrpSpPr/>
        <p:nvPr/>
      </p:nvGrpSpPr>
      <p:grpSpPr>
        <a:xfrm>
          <a:off x="0" y="0"/>
          <a:ext cx="0" cy="0"/>
          <a:chOff x="0" y="0"/>
          <a:chExt cx="0" cy="0"/>
        </a:xfrm>
      </p:grpSpPr>
      <p:sp>
        <p:nvSpPr>
          <p:cNvPr id="2" name="Text Placeholder 3">
            <a:extLst>
              <a:ext uri="{FF2B5EF4-FFF2-40B4-BE49-F238E27FC236}">
                <a16:creationId xmlns:a16="http://schemas.microsoft.com/office/drawing/2014/main" id="{84F7A2FB-3692-7374-ECE6-3DDD8A007D21}"/>
              </a:ext>
            </a:extLst>
          </p:cNvPr>
          <p:cNvSpPr>
            <a:spLocks noGrp="1"/>
          </p:cNvSpPr>
          <p:nvPr>
            <p:ph type="body" sz="half" idx="2"/>
          </p:nvPr>
        </p:nvSpPr>
        <p:spPr>
          <a:xfrm>
            <a:off x="273377" y="1132114"/>
            <a:ext cx="11623250" cy="1654629"/>
          </a:xfrm>
        </p:spPr>
        <p:txBody>
          <a:bodyPr/>
          <a:lstStyle>
            <a:lvl1pPr marL="0" indent="0">
              <a:buNone/>
              <a:defRPr sz="1400">
                <a:solidFill>
                  <a:schemeClr val="bg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Picture Placeholder 13">
            <a:extLst>
              <a:ext uri="{FF2B5EF4-FFF2-40B4-BE49-F238E27FC236}">
                <a16:creationId xmlns:a16="http://schemas.microsoft.com/office/drawing/2014/main" id="{0E2C0782-CF15-D587-F209-76A369475B0A}"/>
              </a:ext>
            </a:extLst>
          </p:cNvPr>
          <p:cNvSpPr>
            <a:spLocks noGrp="1"/>
          </p:cNvSpPr>
          <p:nvPr>
            <p:ph type="pic" sz="quarter" idx="16"/>
          </p:nvPr>
        </p:nvSpPr>
        <p:spPr>
          <a:xfrm>
            <a:off x="0" y="3091543"/>
            <a:ext cx="6096000" cy="3413665"/>
          </a:xfrm>
          <a:prstGeom prst="rect">
            <a:avLst/>
          </a:prstGeom>
          <a:effectLst/>
        </p:spPr>
        <p:txBody>
          <a:bodyPr>
            <a:normAutofit/>
          </a:bodyPr>
          <a:lstStyle>
            <a:lvl1pPr marL="0" indent="0">
              <a:buNone/>
              <a:defRPr sz="2000" b="0" i="0">
                <a:ln>
                  <a:noFill/>
                </a:ln>
                <a:solidFill>
                  <a:schemeClr val="bg1">
                    <a:lumMod val="85000"/>
                  </a:schemeClr>
                </a:solidFill>
                <a:latin typeface="+mj-lt"/>
                <a:ea typeface="Poppins Light" charset="0"/>
                <a:cs typeface="Poppins Light" charset="0"/>
              </a:defRPr>
            </a:lvl1pPr>
          </a:lstStyle>
          <a:p>
            <a:endParaRPr lang="en-US" dirty="0"/>
          </a:p>
        </p:txBody>
      </p:sp>
      <p:sp>
        <p:nvSpPr>
          <p:cNvPr id="7" name="Picture Placeholder 13">
            <a:extLst>
              <a:ext uri="{FF2B5EF4-FFF2-40B4-BE49-F238E27FC236}">
                <a16:creationId xmlns:a16="http://schemas.microsoft.com/office/drawing/2014/main" id="{117C0E03-AD57-26BD-EFAD-135B4185F34C}"/>
              </a:ext>
            </a:extLst>
          </p:cNvPr>
          <p:cNvSpPr>
            <a:spLocks noGrp="1"/>
          </p:cNvSpPr>
          <p:nvPr>
            <p:ph type="pic" sz="quarter" idx="17"/>
          </p:nvPr>
        </p:nvSpPr>
        <p:spPr>
          <a:xfrm>
            <a:off x="6096000" y="3091543"/>
            <a:ext cx="6096000" cy="3413665"/>
          </a:xfrm>
          <a:prstGeom prst="rect">
            <a:avLst/>
          </a:prstGeom>
          <a:effectLst/>
        </p:spPr>
        <p:txBody>
          <a:bodyPr>
            <a:normAutofit/>
          </a:bodyPr>
          <a:lstStyle>
            <a:lvl1pPr marL="0" indent="0">
              <a:buNone/>
              <a:defRPr sz="2000" b="0" i="0">
                <a:ln>
                  <a:noFill/>
                </a:ln>
                <a:solidFill>
                  <a:schemeClr val="bg1">
                    <a:lumMod val="85000"/>
                  </a:schemeClr>
                </a:solidFill>
                <a:latin typeface="+mj-lt"/>
                <a:ea typeface="Poppins Light" charset="0"/>
                <a:cs typeface="Poppins Light" charset="0"/>
              </a:defRPr>
            </a:lvl1pPr>
          </a:lstStyle>
          <a:p>
            <a:endParaRPr lang="en-US" dirty="0"/>
          </a:p>
        </p:txBody>
      </p:sp>
      <p:pic>
        <p:nvPicPr>
          <p:cNvPr id="3" name="Picture 2" descr="Logo, company name&#10;&#10;Description automatically generated">
            <a:extLst>
              <a:ext uri="{FF2B5EF4-FFF2-40B4-BE49-F238E27FC236}">
                <a16:creationId xmlns:a16="http://schemas.microsoft.com/office/drawing/2014/main" id="{10178BF3-0C44-7F6F-9A93-FAD4F3ED2C4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30652495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6_Picture with Caption">
    <p:bg>
      <p:bgPr>
        <a:solidFill>
          <a:schemeClr val="bg1"/>
        </a:solidFill>
        <a:effectLst/>
      </p:bgPr>
    </p:bg>
    <p:spTree>
      <p:nvGrpSpPr>
        <p:cNvPr id="1" name=""/>
        <p:cNvGrpSpPr/>
        <p:nvPr/>
      </p:nvGrpSpPr>
      <p:grpSpPr>
        <a:xfrm>
          <a:off x="0" y="0"/>
          <a:ext cx="0" cy="0"/>
          <a:chOff x="0" y="0"/>
          <a:chExt cx="0" cy="0"/>
        </a:xfrm>
      </p:grpSpPr>
      <p:sp>
        <p:nvSpPr>
          <p:cNvPr id="13" name="Picture Placeholder 2">
            <a:extLst>
              <a:ext uri="{FF2B5EF4-FFF2-40B4-BE49-F238E27FC236}">
                <a16:creationId xmlns:a16="http://schemas.microsoft.com/office/drawing/2014/main" id="{90AFE7E0-13D0-FC56-5802-BC4E161A01B7}"/>
              </a:ext>
            </a:extLst>
          </p:cNvPr>
          <p:cNvSpPr>
            <a:spLocks noGrp="1"/>
          </p:cNvSpPr>
          <p:nvPr>
            <p:ph type="pic" sz="quarter" idx="10"/>
          </p:nvPr>
        </p:nvSpPr>
        <p:spPr>
          <a:xfrm>
            <a:off x="622300" y="1600200"/>
            <a:ext cx="1828801" cy="1828800"/>
          </a:xfrm>
          <a:solidFill>
            <a:schemeClr val="bg1">
              <a:lumMod val="95000"/>
            </a:schemeClr>
          </a:solidFill>
        </p:spPr>
        <p:txBody>
          <a:bodyPr/>
          <a:lstStyle>
            <a:lvl1pPr>
              <a:defRPr sz="1500"/>
            </a:lvl1pPr>
          </a:lstStyle>
          <a:p>
            <a:endParaRPr lang="en-US"/>
          </a:p>
        </p:txBody>
      </p:sp>
      <p:sp>
        <p:nvSpPr>
          <p:cNvPr id="14" name="Picture Placeholder 2">
            <a:extLst>
              <a:ext uri="{FF2B5EF4-FFF2-40B4-BE49-F238E27FC236}">
                <a16:creationId xmlns:a16="http://schemas.microsoft.com/office/drawing/2014/main" id="{85E21580-F245-B670-F787-BF63FAB4B46D}"/>
              </a:ext>
            </a:extLst>
          </p:cNvPr>
          <p:cNvSpPr>
            <a:spLocks noGrp="1"/>
          </p:cNvSpPr>
          <p:nvPr>
            <p:ph type="pic" sz="quarter" idx="11"/>
          </p:nvPr>
        </p:nvSpPr>
        <p:spPr>
          <a:xfrm>
            <a:off x="2890838" y="1600200"/>
            <a:ext cx="1828801" cy="1828800"/>
          </a:xfrm>
          <a:solidFill>
            <a:schemeClr val="bg1">
              <a:lumMod val="95000"/>
            </a:schemeClr>
          </a:solidFill>
        </p:spPr>
        <p:txBody>
          <a:bodyPr/>
          <a:lstStyle>
            <a:lvl1pPr>
              <a:defRPr sz="1500"/>
            </a:lvl1pPr>
          </a:lstStyle>
          <a:p>
            <a:endParaRPr lang="en-US"/>
          </a:p>
        </p:txBody>
      </p:sp>
      <p:sp>
        <p:nvSpPr>
          <p:cNvPr id="15" name="Picture Placeholder 2">
            <a:extLst>
              <a:ext uri="{FF2B5EF4-FFF2-40B4-BE49-F238E27FC236}">
                <a16:creationId xmlns:a16="http://schemas.microsoft.com/office/drawing/2014/main" id="{7B93E3A1-F86B-5848-E0D8-9B910D2CF8DA}"/>
              </a:ext>
            </a:extLst>
          </p:cNvPr>
          <p:cNvSpPr>
            <a:spLocks noGrp="1"/>
          </p:cNvSpPr>
          <p:nvPr>
            <p:ph type="pic" sz="quarter" idx="12"/>
          </p:nvPr>
        </p:nvSpPr>
        <p:spPr>
          <a:xfrm>
            <a:off x="5159376" y="1600200"/>
            <a:ext cx="1828801" cy="1828800"/>
          </a:xfrm>
          <a:solidFill>
            <a:schemeClr val="bg1">
              <a:lumMod val="95000"/>
            </a:schemeClr>
          </a:solidFill>
        </p:spPr>
        <p:txBody>
          <a:bodyPr/>
          <a:lstStyle>
            <a:lvl1pPr>
              <a:defRPr sz="1500"/>
            </a:lvl1pPr>
          </a:lstStyle>
          <a:p>
            <a:endParaRPr lang="en-US"/>
          </a:p>
        </p:txBody>
      </p:sp>
      <p:sp>
        <p:nvSpPr>
          <p:cNvPr id="16" name="Picture Placeholder 2">
            <a:extLst>
              <a:ext uri="{FF2B5EF4-FFF2-40B4-BE49-F238E27FC236}">
                <a16:creationId xmlns:a16="http://schemas.microsoft.com/office/drawing/2014/main" id="{E1A60634-D380-05B9-A200-4BC09F63215A}"/>
              </a:ext>
            </a:extLst>
          </p:cNvPr>
          <p:cNvSpPr>
            <a:spLocks noGrp="1"/>
          </p:cNvSpPr>
          <p:nvPr>
            <p:ph type="pic" sz="quarter" idx="13"/>
          </p:nvPr>
        </p:nvSpPr>
        <p:spPr>
          <a:xfrm>
            <a:off x="7427914" y="1600200"/>
            <a:ext cx="1828801" cy="1828800"/>
          </a:xfrm>
          <a:solidFill>
            <a:schemeClr val="bg1">
              <a:lumMod val="95000"/>
            </a:schemeClr>
          </a:solidFill>
        </p:spPr>
        <p:txBody>
          <a:bodyPr/>
          <a:lstStyle>
            <a:lvl1pPr>
              <a:defRPr sz="1500"/>
            </a:lvl1pPr>
          </a:lstStyle>
          <a:p>
            <a:endParaRPr lang="en-US" dirty="0"/>
          </a:p>
        </p:txBody>
      </p:sp>
      <p:sp>
        <p:nvSpPr>
          <p:cNvPr id="17" name="Picture Placeholder 2">
            <a:extLst>
              <a:ext uri="{FF2B5EF4-FFF2-40B4-BE49-F238E27FC236}">
                <a16:creationId xmlns:a16="http://schemas.microsoft.com/office/drawing/2014/main" id="{FB27992A-9435-FF68-91D5-AB177C86FC73}"/>
              </a:ext>
            </a:extLst>
          </p:cNvPr>
          <p:cNvSpPr>
            <a:spLocks noGrp="1"/>
          </p:cNvSpPr>
          <p:nvPr>
            <p:ph type="pic" sz="quarter" idx="14"/>
          </p:nvPr>
        </p:nvSpPr>
        <p:spPr>
          <a:xfrm>
            <a:off x="9696452" y="1600200"/>
            <a:ext cx="1828801" cy="1828800"/>
          </a:xfrm>
          <a:solidFill>
            <a:schemeClr val="bg1">
              <a:lumMod val="95000"/>
            </a:schemeClr>
          </a:solidFill>
        </p:spPr>
        <p:txBody>
          <a:bodyPr/>
          <a:lstStyle>
            <a:lvl1pPr>
              <a:defRPr sz="1500"/>
            </a:lvl1pPr>
          </a:lstStyle>
          <a:p>
            <a:endParaRPr lang="en-US"/>
          </a:p>
        </p:txBody>
      </p:sp>
      <p:sp>
        <p:nvSpPr>
          <p:cNvPr id="23" name="Picture Placeholder 2">
            <a:extLst>
              <a:ext uri="{FF2B5EF4-FFF2-40B4-BE49-F238E27FC236}">
                <a16:creationId xmlns:a16="http://schemas.microsoft.com/office/drawing/2014/main" id="{F1E11ABA-2F6F-AD00-6622-96402AE8B6A8}"/>
              </a:ext>
            </a:extLst>
          </p:cNvPr>
          <p:cNvSpPr>
            <a:spLocks noGrp="1"/>
          </p:cNvSpPr>
          <p:nvPr>
            <p:ph type="pic" sz="quarter" idx="15"/>
          </p:nvPr>
        </p:nvSpPr>
        <p:spPr>
          <a:xfrm>
            <a:off x="622300" y="3752850"/>
            <a:ext cx="1828801" cy="1828800"/>
          </a:xfrm>
          <a:solidFill>
            <a:schemeClr val="bg1">
              <a:lumMod val="95000"/>
            </a:schemeClr>
          </a:solidFill>
        </p:spPr>
        <p:txBody>
          <a:bodyPr/>
          <a:lstStyle>
            <a:lvl1pPr>
              <a:defRPr sz="1500"/>
            </a:lvl1pPr>
          </a:lstStyle>
          <a:p>
            <a:endParaRPr lang="en-US"/>
          </a:p>
        </p:txBody>
      </p:sp>
      <p:sp>
        <p:nvSpPr>
          <p:cNvPr id="24" name="Picture Placeholder 2">
            <a:extLst>
              <a:ext uri="{FF2B5EF4-FFF2-40B4-BE49-F238E27FC236}">
                <a16:creationId xmlns:a16="http://schemas.microsoft.com/office/drawing/2014/main" id="{E9A3798F-F75E-B413-49AE-B6F4D96322FF}"/>
              </a:ext>
            </a:extLst>
          </p:cNvPr>
          <p:cNvSpPr>
            <a:spLocks noGrp="1"/>
          </p:cNvSpPr>
          <p:nvPr>
            <p:ph type="pic" sz="quarter" idx="16"/>
          </p:nvPr>
        </p:nvSpPr>
        <p:spPr>
          <a:xfrm>
            <a:off x="2890838" y="3752850"/>
            <a:ext cx="1828801" cy="1828800"/>
          </a:xfrm>
          <a:solidFill>
            <a:schemeClr val="bg1">
              <a:lumMod val="95000"/>
            </a:schemeClr>
          </a:solidFill>
        </p:spPr>
        <p:txBody>
          <a:bodyPr/>
          <a:lstStyle>
            <a:lvl1pPr>
              <a:defRPr sz="1500"/>
            </a:lvl1pPr>
          </a:lstStyle>
          <a:p>
            <a:endParaRPr lang="en-US"/>
          </a:p>
        </p:txBody>
      </p:sp>
      <p:sp>
        <p:nvSpPr>
          <p:cNvPr id="25" name="Picture Placeholder 2">
            <a:extLst>
              <a:ext uri="{FF2B5EF4-FFF2-40B4-BE49-F238E27FC236}">
                <a16:creationId xmlns:a16="http://schemas.microsoft.com/office/drawing/2014/main" id="{614A16FD-3307-D7FB-6483-52A5C31098D0}"/>
              </a:ext>
            </a:extLst>
          </p:cNvPr>
          <p:cNvSpPr>
            <a:spLocks noGrp="1"/>
          </p:cNvSpPr>
          <p:nvPr>
            <p:ph type="pic" sz="quarter" idx="17"/>
          </p:nvPr>
        </p:nvSpPr>
        <p:spPr>
          <a:xfrm>
            <a:off x="5159376" y="3752850"/>
            <a:ext cx="1828801" cy="1828800"/>
          </a:xfrm>
          <a:solidFill>
            <a:schemeClr val="bg1">
              <a:lumMod val="95000"/>
            </a:schemeClr>
          </a:solidFill>
        </p:spPr>
        <p:txBody>
          <a:bodyPr/>
          <a:lstStyle>
            <a:lvl1pPr>
              <a:defRPr sz="1500"/>
            </a:lvl1pPr>
          </a:lstStyle>
          <a:p>
            <a:endParaRPr lang="en-US"/>
          </a:p>
        </p:txBody>
      </p:sp>
      <p:sp>
        <p:nvSpPr>
          <p:cNvPr id="26" name="Picture Placeholder 2">
            <a:extLst>
              <a:ext uri="{FF2B5EF4-FFF2-40B4-BE49-F238E27FC236}">
                <a16:creationId xmlns:a16="http://schemas.microsoft.com/office/drawing/2014/main" id="{EEA5B065-0239-646D-0C09-0596844EF55C}"/>
              </a:ext>
            </a:extLst>
          </p:cNvPr>
          <p:cNvSpPr>
            <a:spLocks noGrp="1"/>
          </p:cNvSpPr>
          <p:nvPr>
            <p:ph type="pic" sz="quarter" idx="18"/>
          </p:nvPr>
        </p:nvSpPr>
        <p:spPr>
          <a:xfrm>
            <a:off x="7427914" y="3752850"/>
            <a:ext cx="1828801" cy="1828800"/>
          </a:xfrm>
          <a:solidFill>
            <a:schemeClr val="bg1">
              <a:lumMod val="95000"/>
            </a:schemeClr>
          </a:solidFill>
        </p:spPr>
        <p:txBody>
          <a:bodyPr/>
          <a:lstStyle>
            <a:lvl1pPr>
              <a:defRPr sz="1500"/>
            </a:lvl1pPr>
          </a:lstStyle>
          <a:p>
            <a:endParaRPr lang="en-US"/>
          </a:p>
        </p:txBody>
      </p:sp>
      <p:sp>
        <p:nvSpPr>
          <p:cNvPr id="27" name="Picture Placeholder 2">
            <a:extLst>
              <a:ext uri="{FF2B5EF4-FFF2-40B4-BE49-F238E27FC236}">
                <a16:creationId xmlns:a16="http://schemas.microsoft.com/office/drawing/2014/main" id="{9972B1E5-9F94-B5C2-796B-D18122CA922A}"/>
              </a:ext>
            </a:extLst>
          </p:cNvPr>
          <p:cNvSpPr>
            <a:spLocks noGrp="1"/>
          </p:cNvSpPr>
          <p:nvPr>
            <p:ph type="pic" sz="quarter" idx="19"/>
          </p:nvPr>
        </p:nvSpPr>
        <p:spPr>
          <a:xfrm>
            <a:off x="9696452" y="3752850"/>
            <a:ext cx="1828801" cy="1828800"/>
          </a:xfrm>
          <a:solidFill>
            <a:schemeClr val="bg1">
              <a:lumMod val="95000"/>
            </a:schemeClr>
          </a:solidFill>
        </p:spPr>
        <p:txBody>
          <a:bodyPr/>
          <a:lstStyle>
            <a:lvl1pPr>
              <a:defRPr sz="1500"/>
            </a:lvl1pPr>
          </a:lstStyle>
          <a:p>
            <a:endParaRPr lang="en-US"/>
          </a:p>
        </p:txBody>
      </p:sp>
      <p:pic>
        <p:nvPicPr>
          <p:cNvPr id="2" name="Picture 10" descr="APU Logo Final-medium.jpg">
            <a:extLst>
              <a:ext uri="{FF2B5EF4-FFF2-40B4-BE49-F238E27FC236}">
                <a16:creationId xmlns:a16="http://schemas.microsoft.com/office/drawing/2014/main" id="{60D7C342-4D59-30CD-6ECC-0731D5E44748}"/>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6">
            <a:extLst>
              <a:ext uri="{FF2B5EF4-FFF2-40B4-BE49-F238E27FC236}">
                <a16:creationId xmlns:a16="http://schemas.microsoft.com/office/drawing/2014/main" id="{C6F56718-5153-BA4C-1652-9EFB47DA6CB5}"/>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tx2"/>
                </a:solidFill>
              </a:defRPr>
            </a:lvl1pPr>
          </a:lstStyle>
          <a:p>
            <a:pPr lvl="0"/>
            <a:r>
              <a:rPr lang="en-GB" altLang="en-US" dirty="0"/>
              <a:t>Click to edit Master title style</a:t>
            </a:r>
          </a:p>
        </p:txBody>
      </p:sp>
    </p:spTree>
    <p:extLst>
      <p:ext uri="{BB962C8B-B14F-4D97-AF65-F5344CB8AC3E}">
        <p14:creationId xmlns:p14="http://schemas.microsoft.com/office/powerpoint/2010/main" val="106757782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3_Picture with Caption">
    <p:bg>
      <p:bgPr>
        <a:solidFill>
          <a:srgbClr val="001B4D"/>
        </a:solidFill>
        <a:effectLst/>
      </p:bgPr>
    </p:bg>
    <p:spTree>
      <p:nvGrpSpPr>
        <p:cNvPr id="1" name=""/>
        <p:cNvGrpSpPr/>
        <p:nvPr/>
      </p:nvGrpSpPr>
      <p:grpSpPr>
        <a:xfrm>
          <a:off x="0" y="0"/>
          <a:ext cx="0" cy="0"/>
          <a:chOff x="0" y="0"/>
          <a:chExt cx="0" cy="0"/>
        </a:xfrm>
      </p:grpSpPr>
      <p:sp>
        <p:nvSpPr>
          <p:cNvPr id="13" name="Picture Placeholder 2">
            <a:extLst>
              <a:ext uri="{FF2B5EF4-FFF2-40B4-BE49-F238E27FC236}">
                <a16:creationId xmlns:a16="http://schemas.microsoft.com/office/drawing/2014/main" id="{90AFE7E0-13D0-FC56-5802-BC4E161A01B7}"/>
              </a:ext>
            </a:extLst>
          </p:cNvPr>
          <p:cNvSpPr>
            <a:spLocks noGrp="1"/>
          </p:cNvSpPr>
          <p:nvPr>
            <p:ph type="pic" sz="quarter" idx="10"/>
          </p:nvPr>
        </p:nvSpPr>
        <p:spPr>
          <a:xfrm>
            <a:off x="622300" y="1600200"/>
            <a:ext cx="1828801" cy="1828800"/>
          </a:xfrm>
          <a:solidFill>
            <a:schemeClr val="bg1">
              <a:lumMod val="95000"/>
            </a:schemeClr>
          </a:solidFill>
        </p:spPr>
        <p:txBody>
          <a:bodyPr/>
          <a:lstStyle>
            <a:lvl1pPr>
              <a:defRPr sz="1500"/>
            </a:lvl1pPr>
          </a:lstStyle>
          <a:p>
            <a:endParaRPr lang="en-US"/>
          </a:p>
        </p:txBody>
      </p:sp>
      <p:sp>
        <p:nvSpPr>
          <p:cNvPr id="14" name="Picture Placeholder 2">
            <a:extLst>
              <a:ext uri="{FF2B5EF4-FFF2-40B4-BE49-F238E27FC236}">
                <a16:creationId xmlns:a16="http://schemas.microsoft.com/office/drawing/2014/main" id="{85E21580-F245-B670-F787-BF63FAB4B46D}"/>
              </a:ext>
            </a:extLst>
          </p:cNvPr>
          <p:cNvSpPr>
            <a:spLocks noGrp="1"/>
          </p:cNvSpPr>
          <p:nvPr>
            <p:ph type="pic" sz="quarter" idx="11"/>
          </p:nvPr>
        </p:nvSpPr>
        <p:spPr>
          <a:xfrm>
            <a:off x="2890838" y="1600200"/>
            <a:ext cx="1828801" cy="1828800"/>
          </a:xfrm>
          <a:solidFill>
            <a:schemeClr val="bg1">
              <a:lumMod val="95000"/>
            </a:schemeClr>
          </a:solidFill>
        </p:spPr>
        <p:txBody>
          <a:bodyPr/>
          <a:lstStyle>
            <a:lvl1pPr>
              <a:defRPr sz="1500"/>
            </a:lvl1pPr>
          </a:lstStyle>
          <a:p>
            <a:endParaRPr lang="en-US"/>
          </a:p>
        </p:txBody>
      </p:sp>
      <p:sp>
        <p:nvSpPr>
          <p:cNvPr id="15" name="Picture Placeholder 2">
            <a:extLst>
              <a:ext uri="{FF2B5EF4-FFF2-40B4-BE49-F238E27FC236}">
                <a16:creationId xmlns:a16="http://schemas.microsoft.com/office/drawing/2014/main" id="{7B93E3A1-F86B-5848-E0D8-9B910D2CF8DA}"/>
              </a:ext>
            </a:extLst>
          </p:cNvPr>
          <p:cNvSpPr>
            <a:spLocks noGrp="1"/>
          </p:cNvSpPr>
          <p:nvPr>
            <p:ph type="pic" sz="quarter" idx="12"/>
          </p:nvPr>
        </p:nvSpPr>
        <p:spPr>
          <a:xfrm>
            <a:off x="5159376" y="1600200"/>
            <a:ext cx="1828801" cy="1828800"/>
          </a:xfrm>
          <a:solidFill>
            <a:schemeClr val="bg1">
              <a:lumMod val="95000"/>
            </a:schemeClr>
          </a:solidFill>
        </p:spPr>
        <p:txBody>
          <a:bodyPr/>
          <a:lstStyle>
            <a:lvl1pPr>
              <a:defRPr sz="1500"/>
            </a:lvl1pPr>
          </a:lstStyle>
          <a:p>
            <a:endParaRPr lang="en-US"/>
          </a:p>
        </p:txBody>
      </p:sp>
      <p:sp>
        <p:nvSpPr>
          <p:cNvPr id="16" name="Picture Placeholder 2">
            <a:extLst>
              <a:ext uri="{FF2B5EF4-FFF2-40B4-BE49-F238E27FC236}">
                <a16:creationId xmlns:a16="http://schemas.microsoft.com/office/drawing/2014/main" id="{E1A60634-D380-05B9-A200-4BC09F63215A}"/>
              </a:ext>
            </a:extLst>
          </p:cNvPr>
          <p:cNvSpPr>
            <a:spLocks noGrp="1"/>
          </p:cNvSpPr>
          <p:nvPr>
            <p:ph type="pic" sz="quarter" idx="13"/>
          </p:nvPr>
        </p:nvSpPr>
        <p:spPr>
          <a:xfrm>
            <a:off x="7427914" y="1600200"/>
            <a:ext cx="1828801" cy="1828800"/>
          </a:xfrm>
          <a:solidFill>
            <a:schemeClr val="bg1">
              <a:lumMod val="95000"/>
            </a:schemeClr>
          </a:solidFill>
        </p:spPr>
        <p:txBody>
          <a:bodyPr/>
          <a:lstStyle>
            <a:lvl1pPr>
              <a:defRPr sz="1500"/>
            </a:lvl1pPr>
          </a:lstStyle>
          <a:p>
            <a:endParaRPr lang="en-US" dirty="0"/>
          </a:p>
        </p:txBody>
      </p:sp>
      <p:sp>
        <p:nvSpPr>
          <p:cNvPr id="17" name="Picture Placeholder 2">
            <a:extLst>
              <a:ext uri="{FF2B5EF4-FFF2-40B4-BE49-F238E27FC236}">
                <a16:creationId xmlns:a16="http://schemas.microsoft.com/office/drawing/2014/main" id="{FB27992A-9435-FF68-91D5-AB177C86FC73}"/>
              </a:ext>
            </a:extLst>
          </p:cNvPr>
          <p:cNvSpPr>
            <a:spLocks noGrp="1"/>
          </p:cNvSpPr>
          <p:nvPr>
            <p:ph type="pic" sz="quarter" idx="14"/>
          </p:nvPr>
        </p:nvSpPr>
        <p:spPr>
          <a:xfrm>
            <a:off x="9696452" y="1600200"/>
            <a:ext cx="1828801" cy="1828800"/>
          </a:xfrm>
          <a:solidFill>
            <a:schemeClr val="bg1">
              <a:lumMod val="95000"/>
            </a:schemeClr>
          </a:solidFill>
        </p:spPr>
        <p:txBody>
          <a:bodyPr/>
          <a:lstStyle>
            <a:lvl1pPr>
              <a:defRPr sz="1500"/>
            </a:lvl1pPr>
          </a:lstStyle>
          <a:p>
            <a:endParaRPr lang="en-US"/>
          </a:p>
        </p:txBody>
      </p:sp>
      <p:sp>
        <p:nvSpPr>
          <p:cNvPr id="23" name="Picture Placeholder 2">
            <a:extLst>
              <a:ext uri="{FF2B5EF4-FFF2-40B4-BE49-F238E27FC236}">
                <a16:creationId xmlns:a16="http://schemas.microsoft.com/office/drawing/2014/main" id="{F1E11ABA-2F6F-AD00-6622-96402AE8B6A8}"/>
              </a:ext>
            </a:extLst>
          </p:cNvPr>
          <p:cNvSpPr>
            <a:spLocks noGrp="1"/>
          </p:cNvSpPr>
          <p:nvPr>
            <p:ph type="pic" sz="quarter" idx="15"/>
          </p:nvPr>
        </p:nvSpPr>
        <p:spPr>
          <a:xfrm>
            <a:off x="622300" y="3752850"/>
            <a:ext cx="1828801" cy="1828800"/>
          </a:xfrm>
          <a:solidFill>
            <a:schemeClr val="bg1">
              <a:lumMod val="95000"/>
            </a:schemeClr>
          </a:solidFill>
        </p:spPr>
        <p:txBody>
          <a:bodyPr/>
          <a:lstStyle>
            <a:lvl1pPr>
              <a:defRPr sz="1500"/>
            </a:lvl1pPr>
          </a:lstStyle>
          <a:p>
            <a:endParaRPr lang="en-US"/>
          </a:p>
        </p:txBody>
      </p:sp>
      <p:sp>
        <p:nvSpPr>
          <p:cNvPr id="24" name="Picture Placeholder 2">
            <a:extLst>
              <a:ext uri="{FF2B5EF4-FFF2-40B4-BE49-F238E27FC236}">
                <a16:creationId xmlns:a16="http://schemas.microsoft.com/office/drawing/2014/main" id="{E9A3798F-F75E-B413-49AE-B6F4D96322FF}"/>
              </a:ext>
            </a:extLst>
          </p:cNvPr>
          <p:cNvSpPr>
            <a:spLocks noGrp="1"/>
          </p:cNvSpPr>
          <p:nvPr>
            <p:ph type="pic" sz="quarter" idx="16"/>
          </p:nvPr>
        </p:nvSpPr>
        <p:spPr>
          <a:xfrm>
            <a:off x="2890838" y="3752850"/>
            <a:ext cx="1828801" cy="1828800"/>
          </a:xfrm>
          <a:solidFill>
            <a:schemeClr val="bg1">
              <a:lumMod val="95000"/>
            </a:schemeClr>
          </a:solidFill>
        </p:spPr>
        <p:txBody>
          <a:bodyPr/>
          <a:lstStyle>
            <a:lvl1pPr>
              <a:defRPr sz="1500"/>
            </a:lvl1pPr>
          </a:lstStyle>
          <a:p>
            <a:endParaRPr lang="en-US"/>
          </a:p>
        </p:txBody>
      </p:sp>
      <p:sp>
        <p:nvSpPr>
          <p:cNvPr id="25" name="Picture Placeholder 2">
            <a:extLst>
              <a:ext uri="{FF2B5EF4-FFF2-40B4-BE49-F238E27FC236}">
                <a16:creationId xmlns:a16="http://schemas.microsoft.com/office/drawing/2014/main" id="{614A16FD-3307-D7FB-6483-52A5C31098D0}"/>
              </a:ext>
            </a:extLst>
          </p:cNvPr>
          <p:cNvSpPr>
            <a:spLocks noGrp="1"/>
          </p:cNvSpPr>
          <p:nvPr>
            <p:ph type="pic" sz="quarter" idx="17"/>
          </p:nvPr>
        </p:nvSpPr>
        <p:spPr>
          <a:xfrm>
            <a:off x="5159376" y="3752850"/>
            <a:ext cx="1828801" cy="1828800"/>
          </a:xfrm>
          <a:solidFill>
            <a:schemeClr val="bg1">
              <a:lumMod val="95000"/>
            </a:schemeClr>
          </a:solidFill>
        </p:spPr>
        <p:txBody>
          <a:bodyPr/>
          <a:lstStyle>
            <a:lvl1pPr>
              <a:defRPr sz="1500"/>
            </a:lvl1pPr>
          </a:lstStyle>
          <a:p>
            <a:endParaRPr lang="en-US"/>
          </a:p>
        </p:txBody>
      </p:sp>
      <p:sp>
        <p:nvSpPr>
          <p:cNvPr id="26" name="Picture Placeholder 2">
            <a:extLst>
              <a:ext uri="{FF2B5EF4-FFF2-40B4-BE49-F238E27FC236}">
                <a16:creationId xmlns:a16="http://schemas.microsoft.com/office/drawing/2014/main" id="{EEA5B065-0239-646D-0C09-0596844EF55C}"/>
              </a:ext>
            </a:extLst>
          </p:cNvPr>
          <p:cNvSpPr>
            <a:spLocks noGrp="1"/>
          </p:cNvSpPr>
          <p:nvPr>
            <p:ph type="pic" sz="quarter" idx="18"/>
          </p:nvPr>
        </p:nvSpPr>
        <p:spPr>
          <a:xfrm>
            <a:off x="7427914" y="3752850"/>
            <a:ext cx="1828801" cy="1828800"/>
          </a:xfrm>
          <a:solidFill>
            <a:schemeClr val="bg1">
              <a:lumMod val="95000"/>
            </a:schemeClr>
          </a:solidFill>
        </p:spPr>
        <p:txBody>
          <a:bodyPr/>
          <a:lstStyle>
            <a:lvl1pPr>
              <a:defRPr sz="1500"/>
            </a:lvl1pPr>
          </a:lstStyle>
          <a:p>
            <a:endParaRPr lang="en-US"/>
          </a:p>
        </p:txBody>
      </p:sp>
      <p:sp>
        <p:nvSpPr>
          <p:cNvPr id="27" name="Picture Placeholder 2">
            <a:extLst>
              <a:ext uri="{FF2B5EF4-FFF2-40B4-BE49-F238E27FC236}">
                <a16:creationId xmlns:a16="http://schemas.microsoft.com/office/drawing/2014/main" id="{9972B1E5-9F94-B5C2-796B-D18122CA922A}"/>
              </a:ext>
            </a:extLst>
          </p:cNvPr>
          <p:cNvSpPr>
            <a:spLocks noGrp="1"/>
          </p:cNvSpPr>
          <p:nvPr>
            <p:ph type="pic" sz="quarter" idx="19"/>
          </p:nvPr>
        </p:nvSpPr>
        <p:spPr>
          <a:xfrm>
            <a:off x="9696452" y="3752850"/>
            <a:ext cx="1828801" cy="1828800"/>
          </a:xfrm>
          <a:solidFill>
            <a:schemeClr val="bg1">
              <a:lumMod val="95000"/>
            </a:schemeClr>
          </a:solidFill>
        </p:spPr>
        <p:txBody>
          <a:bodyPr/>
          <a:lstStyle>
            <a:lvl1pPr>
              <a:defRPr sz="1500"/>
            </a:lvl1pPr>
          </a:lstStyle>
          <a:p>
            <a:endParaRPr lang="en-US"/>
          </a:p>
        </p:txBody>
      </p:sp>
      <p:pic>
        <p:nvPicPr>
          <p:cNvPr id="2" name="Picture 1" descr="Logo, company name&#10;&#10;Description automatically generated">
            <a:extLst>
              <a:ext uri="{FF2B5EF4-FFF2-40B4-BE49-F238E27FC236}">
                <a16:creationId xmlns:a16="http://schemas.microsoft.com/office/drawing/2014/main" id="{6E97445D-AA3E-4FF1-5C3D-A2CF07C45D6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17943" y="27044"/>
            <a:ext cx="1045812" cy="981307"/>
          </a:xfrm>
          <a:prstGeom prst="rect">
            <a:avLst/>
          </a:prstGeom>
        </p:spPr>
      </p:pic>
      <p:sp>
        <p:nvSpPr>
          <p:cNvPr id="3" name="Rectangle 6">
            <a:extLst>
              <a:ext uri="{FF2B5EF4-FFF2-40B4-BE49-F238E27FC236}">
                <a16:creationId xmlns:a16="http://schemas.microsoft.com/office/drawing/2014/main" id="{D4643407-354C-EF13-0031-A2AB96E23A43}"/>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spTree>
    <p:extLst>
      <p:ext uri="{BB962C8B-B14F-4D97-AF65-F5344CB8AC3E}">
        <p14:creationId xmlns:p14="http://schemas.microsoft.com/office/powerpoint/2010/main" val="38009964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pic>
        <p:nvPicPr>
          <p:cNvPr id="4" name="Picture 3" descr="A picture containing outdoor object, honeycomb&#10;&#10;Description automatically generated">
            <a:extLst>
              <a:ext uri="{FF2B5EF4-FFF2-40B4-BE49-F238E27FC236}">
                <a16:creationId xmlns:a16="http://schemas.microsoft.com/office/drawing/2014/main" id="{E2BECE40-B9F8-5238-73EB-2221EFFF7056}"/>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66000"/>
                    </a14:imgEffect>
                  </a14:imgLayer>
                </a14:imgProps>
              </a:ext>
              <a:ext uri="{28A0092B-C50C-407E-A947-70E740481C1C}">
                <a14:useLocalDpi xmlns:a14="http://schemas.microsoft.com/office/drawing/2010/main" val="0"/>
              </a:ext>
            </a:extLst>
          </a:blip>
          <a:srcRect b="14734"/>
          <a:stretch/>
        </p:blipFill>
        <p:spPr>
          <a:xfrm>
            <a:off x="0" y="-87085"/>
            <a:ext cx="12192000" cy="6618514"/>
          </a:xfrm>
          <a:prstGeom prst="rect">
            <a:avLst/>
          </a:prstGeom>
        </p:spPr>
      </p:pic>
      <p:sp>
        <p:nvSpPr>
          <p:cNvPr id="2" name="Title 1"/>
          <p:cNvSpPr>
            <a:spLocks noGrp="1"/>
          </p:cNvSpPr>
          <p:nvPr>
            <p:ph type="title"/>
          </p:nvPr>
        </p:nvSpPr>
        <p:spPr>
          <a:xfrm>
            <a:off x="556684" y="127002"/>
            <a:ext cx="9821030" cy="1362075"/>
          </a:xfrm>
        </p:spPr>
        <p:txBody>
          <a:bodyPr anchor="b"/>
          <a:lstStyle>
            <a:lvl1pPr algn="l">
              <a:defRPr sz="3000" b="1" cap="all">
                <a:solidFill>
                  <a:schemeClr val="accent5"/>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556684" y="1589575"/>
            <a:ext cx="9821030" cy="1500187"/>
          </a:xfrm>
        </p:spPr>
        <p:txBody>
          <a:bodyPr anchor="t"/>
          <a:lstStyle>
            <a:lvl1pPr marL="0" indent="0" algn="l">
              <a:buNone/>
              <a:defRPr sz="2000">
                <a:solidFill>
                  <a:schemeClr val="bg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309295980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_Picture with Caption">
    <p:bg>
      <p:bgPr>
        <a:solidFill>
          <a:schemeClr val="bg1"/>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254000" y="1206631"/>
            <a:ext cx="5842000" cy="5016369"/>
          </a:xfrm>
          <a:solidFill>
            <a:schemeClr val="bg1">
              <a:lumMod val="95000"/>
            </a:schemeClr>
          </a:solidFill>
        </p:spPr>
        <p:txBody>
          <a:bodyPr/>
          <a:lstStyle>
            <a:lvl1pPr>
              <a:defRPr>
                <a:solidFill>
                  <a:schemeClr val="tx2"/>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5" name="Picture 10" descr="APU Logo Final-medium.jpg">
            <a:extLst>
              <a:ext uri="{FF2B5EF4-FFF2-40B4-BE49-F238E27FC236}">
                <a16:creationId xmlns:a16="http://schemas.microsoft.com/office/drawing/2014/main" id="{1CD8D465-41A1-E0A8-A8B4-C64FB4642DA6}"/>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Picture Placeholder 13">
            <a:extLst>
              <a:ext uri="{FF2B5EF4-FFF2-40B4-BE49-F238E27FC236}">
                <a16:creationId xmlns:a16="http://schemas.microsoft.com/office/drawing/2014/main" id="{8F4BC8B8-56DE-CC45-EB9C-7BE8295CB9FF}"/>
              </a:ext>
            </a:extLst>
          </p:cNvPr>
          <p:cNvSpPr>
            <a:spLocks noGrp="1"/>
          </p:cNvSpPr>
          <p:nvPr>
            <p:ph type="pic" sz="quarter" idx="13"/>
          </p:nvPr>
        </p:nvSpPr>
        <p:spPr>
          <a:xfrm>
            <a:off x="6408564" y="1"/>
            <a:ext cx="5783436" cy="6223000"/>
          </a:xfrm>
          <a:prstGeom prst="rect">
            <a:avLst/>
          </a:prstGeom>
          <a:solidFill>
            <a:schemeClr val="bg1">
              <a:lumMod val="95000"/>
            </a:schemeClr>
          </a:solidFill>
          <a:effectLst/>
        </p:spPr>
        <p:txBody>
          <a:bodyPr>
            <a:normAutofit/>
          </a:bodyPr>
          <a:lstStyle>
            <a:lvl1pPr marL="0" indent="0">
              <a:buNone/>
              <a:defRPr sz="2000">
                <a:ln>
                  <a:noFill/>
                </a:ln>
                <a:solidFill>
                  <a:schemeClr val="bg1">
                    <a:lumMod val="85000"/>
                  </a:schemeClr>
                </a:solidFill>
                <a:latin typeface="+mj-lt"/>
                <a:ea typeface="Lato Light" charset="0"/>
                <a:cs typeface="Lato Light" charset="0"/>
              </a:defRPr>
            </a:lvl1pPr>
          </a:lstStyle>
          <a:p>
            <a:endParaRPr lang="en-US" dirty="0"/>
          </a:p>
        </p:txBody>
      </p:sp>
    </p:spTree>
    <p:extLst>
      <p:ext uri="{BB962C8B-B14F-4D97-AF65-F5344CB8AC3E}">
        <p14:creationId xmlns:p14="http://schemas.microsoft.com/office/powerpoint/2010/main" val="65314510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3_Picture with Caption">
    <p:bg>
      <p:bgPr>
        <a:solidFill>
          <a:srgbClr val="001B4D"/>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254000" y="1206631"/>
            <a:ext cx="5842000" cy="5016369"/>
          </a:xfrm>
          <a:solidFill>
            <a:schemeClr val="tx1">
              <a:lumMod val="95000"/>
            </a:schemeClr>
          </a:solidFill>
        </p:spPr>
        <p:txBody>
          <a:bodyPr/>
          <a:lstStyle>
            <a:lvl1pPr>
              <a:defRPr>
                <a:solidFill>
                  <a:schemeClr val="accent5"/>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 name="Picture Placeholder 13">
            <a:extLst>
              <a:ext uri="{FF2B5EF4-FFF2-40B4-BE49-F238E27FC236}">
                <a16:creationId xmlns:a16="http://schemas.microsoft.com/office/drawing/2014/main" id="{8F4BC8B8-56DE-CC45-EB9C-7BE8295CB9FF}"/>
              </a:ext>
            </a:extLst>
          </p:cNvPr>
          <p:cNvSpPr>
            <a:spLocks noGrp="1"/>
          </p:cNvSpPr>
          <p:nvPr>
            <p:ph type="pic" sz="quarter" idx="13"/>
          </p:nvPr>
        </p:nvSpPr>
        <p:spPr>
          <a:xfrm>
            <a:off x="6408564" y="1"/>
            <a:ext cx="5783436" cy="6223000"/>
          </a:xfrm>
          <a:prstGeom prst="rect">
            <a:avLst/>
          </a:prstGeom>
          <a:solidFill>
            <a:schemeClr val="tx1">
              <a:lumMod val="95000"/>
            </a:schemeClr>
          </a:solidFill>
          <a:effectLst/>
        </p:spPr>
        <p:txBody>
          <a:bodyPr>
            <a:normAutofit/>
          </a:bodyPr>
          <a:lstStyle>
            <a:lvl1pPr marL="0" indent="0">
              <a:buNone/>
              <a:defRPr sz="2000">
                <a:ln>
                  <a:noFill/>
                </a:ln>
                <a:solidFill>
                  <a:schemeClr val="bg1">
                    <a:lumMod val="85000"/>
                  </a:schemeClr>
                </a:solidFill>
                <a:latin typeface="+mj-lt"/>
                <a:ea typeface="Lato Light" charset="0"/>
                <a:cs typeface="Lato Light" charset="0"/>
              </a:defRPr>
            </a:lvl1pPr>
          </a:lstStyle>
          <a:p>
            <a:endParaRPr lang="en-US" dirty="0"/>
          </a:p>
        </p:txBody>
      </p:sp>
      <p:pic>
        <p:nvPicPr>
          <p:cNvPr id="3" name="Picture 2" descr="Logo, company name&#10;&#10;Description automatically generated">
            <a:extLst>
              <a:ext uri="{FF2B5EF4-FFF2-40B4-BE49-F238E27FC236}">
                <a16:creationId xmlns:a16="http://schemas.microsoft.com/office/drawing/2014/main" id="{894E1089-2642-1F16-6D34-0AA470DAB44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411" y="27044"/>
            <a:ext cx="977178" cy="981307"/>
          </a:xfrm>
          <a:prstGeom prst="rect">
            <a:avLst/>
          </a:prstGeom>
        </p:spPr>
      </p:pic>
    </p:spTree>
    <p:extLst>
      <p:ext uri="{BB962C8B-B14F-4D97-AF65-F5344CB8AC3E}">
        <p14:creationId xmlns:p14="http://schemas.microsoft.com/office/powerpoint/2010/main" val="3054814904"/>
      </p:ext>
    </p:extLst>
  </p:cSld>
  <p:clrMapOvr>
    <a:overrideClrMapping bg1="dk1" tx1="lt1" bg2="dk2" tx2="lt2" accent1="accent1" accent2="accent2" accent3="accent3" accent4="accent4" accent5="accent5" accent6="accent6" hlink="hlink" folHlink="folHlink"/>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pic>
        <p:nvPicPr>
          <p:cNvPr id="4" name="Picture 10" descr="APU Logo Final-medium.jpg">
            <a:extLst>
              <a:ext uri="{FF2B5EF4-FFF2-40B4-BE49-F238E27FC236}">
                <a16:creationId xmlns:a16="http://schemas.microsoft.com/office/drawing/2014/main" id="{C97ADB29-0190-8E6A-A68B-AEBB217C0E84}"/>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Picture Placeholder 13">
            <a:extLst>
              <a:ext uri="{FF2B5EF4-FFF2-40B4-BE49-F238E27FC236}">
                <a16:creationId xmlns:a16="http://schemas.microsoft.com/office/drawing/2014/main" id="{EAE3BF1D-7538-D216-ADA6-8A61272CEC05}"/>
              </a:ext>
            </a:extLst>
          </p:cNvPr>
          <p:cNvSpPr>
            <a:spLocks noGrp="1"/>
          </p:cNvSpPr>
          <p:nvPr>
            <p:ph type="pic" sz="quarter" idx="22"/>
          </p:nvPr>
        </p:nvSpPr>
        <p:spPr>
          <a:xfrm>
            <a:off x="100485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6" name="Picture Placeholder 13">
            <a:extLst>
              <a:ext uri="{FF2B5EF4-FFF2-40B4-BE49-F238E27FC236}">
                <a16:creationId xmlns:a16="http://schemas.microsoft.com/office/drawing/2014/main" id="{793A658E-0EDC-3F4C-BFB3-E8CA966F34DD}"/>
              </a:ext>
            </a:extLst>
          </p:cNvPr>
          <p:cNvSpPr>
            <a:spLocks noGrp="1"/>
          </p:cNvSpPr>
          <p:nvPr>
            <p:ph type="pic" sz="quarter" idx="23"/>
          </p:nvPr>
        </p:nvSpPr>
        <p:spPr>
          <a:xfrm>
            <a:off x="76609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7" name="Picture Placeholder 13">
            <a:extLst>
              <a:ext uri="{FF2B5EF4-FFF2-40B4-BE49-F238E27FC236}">
                <a16:creationId xmlns:a16="http://schemas.microsoft.com/office/drawing/2014/main" id="{A1C42F19-22A5-A6AA-F9A6-B990F2E4BD44}"/>
              </a:ext>
            </a:extLst>
          </p:cNvPr>
          <p:cNvSpPr>
            <a:spLocks noGrp="1"/>
          </p:cNvSpPr>
          <p:nvPr>
            <p:ph type="pic" sz="quarter" idx="24"/>
          </p:nvPr>
        </p:nvSpPr>
        <p:spPr>
          <a:xfrm>
            <a:off x="52733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8" name="Content Placeholder 2">
            <a:extLst>
              <a:ext uri="{FF2B5EF4-FFF2-40B4-BE49-F238E27FC236}">
                <a16:creationId xmlns:a16="http://schemas.microsoft.com/office/drawing/2014/main" id="{63F88012-5D39-66F9-BCBC-E3DED48089D2}"/>
              </a:ext>
            </a:extLst>
          </p:cNvPr>
          <p:cNvSpPr>
            <a:spLocks noGrp="1"/>
          </p:cNvSpPr>
          <p:nvPr>
            <p:ph idx="1"/>
          </p:nvPr>
        </p:nvSpPr>
        <p:spPr>
          <a:xfrm>
            <a:off x="254001" y="1697038"/>
            <a:ext cx="4775200" cy="4525962"/>
          </a:xfrm>
        </p:spPr>
        <p:txBody>
          <a:bodyPr/>
          <a:lstStyle>
            <a:lvl1pPr>
              <a:defRPr>
                <a:solidFill>
                  <a:schemeClr val="accent6"/>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50717345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Title and Vertical Text">
    <p:bg>
      <p:bgPr>
        <a:solidFill>
          <a:srgbClr val="001B4D"/>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5"/>
                </a:solidFill>
              </a:defRPr>
            </a:lvl1pPr>
          </a:lstStyle>
          <a:p>
            <a:r>
              <a:rPr lang="en-US"/>
              <a:t>Click to edit Master title style</a:t>
            </a:r>
            <a:endParaRPr lang="en-GB"/>
          </a:p>
        </p:txBody>
      </p:sp>
      <p:sp>
        <p:nvSpPr>
          <p:cNvPr id="4" name="Picture Placeholder 13">
            <a:extLst>
              <a:ext uri="{FF2B5EF4-FFF2-40B4-BE49-F238E27FC236}">
                <a16:creationId xmlns:a16="http://schemas.microsoft.com/office/drawing/2014/main" id="{61A374B0-731A-1D13-1D15-DEB568D14EEC}"/>
              </a:ext>
            </a:extLst>
          </p:cNvPr>
          <p:cNvSpPr>
            <a:spLocks noGrp="1"/>
          </p:cNvSpPr>
          <p:nvPr>
            <p:ph type="pic" sz="quarter" idx="22"/>
          </p:nvPr>
        </p:nvSpPr>
        <p:spPr>
          <a:xfrm>
            <a:off x="100485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5" name="Picture Placeholder 13">
            <a:extLst>
              <a:ext uri="{FF2B5EF4-FFF2-40B4-BE49-F238E27FC236}">
                <a16:creationId xmlns:a16="http://schemas.microsoft.com/office/drawing/2014/main" id="{6DD384CD-5B1D-00AA-C88E-51863CE859A3}"/>
              </a:ext>
            </a:extLst>
          </p:cNvPr>
          <p:cNvSpPr>
            <a:spLocks noGrp="1"/>
          </p:cNvSpPr>
          <p:nvPr>
            <p:ph type="pic" sz="quarter" idx="23"/>
          </p:nvPr>
        </p:nvSpPr>
        <p:spPr>
          <a:xfrm>
            <a:off x="76609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6" name="Picture Placeholder 13">
            <a:extLst>
              <a:ext uri="{FF2B5EF4-FFF2-40B4-BE49-F238E27FC236}">
                <a16:creationId xmlns:a16="http://schemas.microsoft.com/office/drawing/2014/main" id="{C0E62B52-2676-DD95-FD76-B834BA0270EA}"/>
              </a:ext>
            </a:extLst>
          </p:cNvPr>
          <p:cNvSpPr>
            <a:spLocks noGrp="1"/>
          </p:cNvSpPr>
          <p:nvPr>
            <p:ph type="pic" sz="quarter" idx="24"/>
          </p:nvPr>
        </p:nvSpPr>
        <p:spPr>
          <a:xfrm>
            <a:off x="52733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7" name="Content Placeholder 2">
            <a:extLst>
              <a:ext uri="{FF2B5EF4-FFF2-40B4-BE49-F238E27FC236}">
                <a16:creationId xmlns:a16="http://schemas.microsoft.com/office/drawing/2014/main" id="{9374EF56-AF27-D8AD-DACE-E5CE66A7D32A}"/>
              </a:ext>
            </a:extLst>
          </p:cNvPr>
          <p:cNvSpPr>
            <a:spLocks noGrp="1"/>
          </p:cNvSpPr>
          <p:nvPr>
            <p:ph idx="1"/>
          </p:nvPr>
        </p:nvSpPr>
        <p:spPr>
          <a:xfrm>
            <a:off x="254001" y="1697038"/>
            <a:ext cx="4775200" cy="45259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9" name="Picture 8" descr="Logo, company name&#10;&#10;Description automatically generated">
            <a:extLst>
              <a:ext uri="{FF2B5EF4-FFF2-40B4-BE49-F238E27FC236}">
                <a16:creationId xmlns:a16="http://schemas.microsoft.com/office/drawing/2014/main" id="{890E9656-A63D-02CF-0218-527AB2D41C9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17943" y="27044"/>
            <a:ext cx="1045812" cy="981307"/>
          </a:xfrm>
          <a:prstGeom prst="rect">
            <a:avLst/>
          </a:prstGeom>
        </p:spPr>
      </p:pic>
    </p:spTree>
    <p:extLst>
      <p:ext uri="{BB962C8B-B14F-4D97-AF65-F5344CB8AC3E}">
        <p14:creationId xmlns:p14="http://schemas.microsoft.com/office/powerpoint/2010/main" val="21748052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2_Picture with Caption">
    <p:bg>
      <p:bgPr>
        <a:solidFill>
          <a:schemeClr val="bg1"/>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254000" y="1206631"/>
            <a:ext cx="5277005" cy="5016369"/>
          </a:xfrm>
        </p:spPr>
        <p:txBody>
          <a:bodyPr/>
          <a:lstStyle>
            <a:lvl1pPr>
              <a:defRPr>
                <a:solidFill>
                  <a:schemeClr val="accent6"/>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5" name="Picture 10" descr="APU Logo Final-medium.jpg">
            <a:extLst>
              <a:ext uri="{FF2B5EF4-FFF2-40B4-BE49-F238E27FC236}">
                <a16:creationId xmlns:a16="http://schemas.microsoft.com/office/drawing/2014/main" id="{1CD8D465-41A1-E0A8-A8B4-C64FB4642DA6}"/>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0148288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8_Picture with Caption">
    <p:bg>
      <p:bgPr>
        <a:solidFill>
          <a:srgbClr val="001B4D"/>
        </a:solidFill>
        <a:effectLst/>
      </p:bgPr>
    </p:bg>
    <p:spTree>
      <p:nvGrpSpPr>
        <p:cNvPr id="1" name=""/>
        <p:cNvGrpSpPr/>
        <p:nvPr/>
      </p:nvGrpSpPr>
      <p:grpSpPr>
        <a:xfrm>
          <a:off x="0" y="0"/>
          <a:ext cx="0" cy="0"/>
          <a:chOff x="0" y="0"/>
          <a:chExt cx="0" cy="0"/>
        </a:xfrm>
      </p:grpSpPr>
      <p:pic>
        <p:nvPicPr>
          <p:cNvPr id="2" name="Picture 1" descr="Logo, company name&#10;&#10;Description automatically generated">
            <a:extLst>
              <a:ext uri="{FF2B5EF4-FFF2-40B4-BE49-F238E27FC236}">
                <a16:creationId xmlns:a16="http://schemas.microsoft.com/office/drawing/2014/main" id="{6F99F1D5-796D-B18C-4706-ECD5827DB66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411" y="27044"/>
            <a:ext cx="977178" cy="981307"/>
          </a:xfrm>
          <a:prstGeom prst="rect">
            <a:avLst/>
          </a:prstGeom>
        </p:spPr>
      </p:pic>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254000" y="1206631"/>
            <a:ext cx="5277005" cy="5016369"/>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159511888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_Picture with Caption">
    <p:bg>
      <p:bgPr>
        <a:solidFill>
          <a:schemeClr val="bg1"/>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1E2CC42D-17CB-E638-B81A-110B1B3F2E94}"/>
              </a:ext>
            </a:extLst>
          </p:cNvPr>
          <p:cNvSpPr>
            <a:spLocks noGrp="1"/>
          </p:cNvSpPr>
          <p:nvPr>
            <p:ph idx="1"/>
          </p:nvPr>
        </p:nvSpPr>
        <p:spPr>
          <a:xfrm>
            <a:off x="254000" y="1697038"/>
            <a:ext cx="5277005" cy="4525962"/>
          </a:xfrm>
        </p:spPr>
        <p:txBody>
          <a:bodyPr/>
          <a:lstStyle>
            <a:lvl1pPr>
              <a:defRPr>
                <a:solidFill>
                  <a:schemeClr val="accent6"/>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Rectangle 6">
            <a:extLst>
              <a:ext uri="{FF2B5EF4-FFF2-40B4-BE49-F238E27FC236}">
                <a16:creationId xmlns:a16="http://schemas.microsoft.com/office/drawing/2014/main" id="{6B45A787-9C75-0736-994E-7B094F400367}"/>
              </a:ext>
            </a:extLst>
          </p:cNvPr>
          <p:cNvSpPr>
            <a:spLocks noGrp="1" noChangeArrowheads="1"/>
          </p:cNvSpPr>
          <p:nvPr>
            <p:ph type="title"/>
          </p:nvPr>
        </p:nvSpPr>
        <p:spPr bwMode="auto">
          <a:xfrm>
            <a:off x="295352" y="274638"/>
            <a:ext cx="7086755"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tx2"/>
                </a:solidFill>
              </a:defRPr>
            </a:lvl1pPr>
          </a:lstStyle>
          <a:p>
            <a:pPr lvl="0"/>
            <a:r>
              <a:rPr lang="en-GB" altLang="en-US" dirty="0"/>
              <a:t>Click to edit Master title style</a:t>
            </a:r>
          </a:p>
        </p:txBody>
      </p:sp>
      <p:pic>
        <p:nvPicPr>
          <p:cNvPr id="2" name="Picture 10" descr="APU Logo Final-medium.jpg">
            <a:extLst>
              <a:ext uri="{FF2B5EF4-FFF2-40B4-BE49-F238E27FC236}">
                <a16:creationId xmlns:a16="http://schemas.microsoft.com/office/drawing/2014/main" id="{E3F9F65D-AB78-8571-A238-B3743684A64B}"/>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8416936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9_Picture with Caption">
    <p:bg>
      <p:bgPr>
        <a:solidFill>
          <a:srgbClr val="001B4D"/>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1E2CC42D-17CB-E638-B81A-110B1B3F2E94}"/>
              </a:ext>
            </a:extLst>
          </p:cNvPr>
          <p:cNvSpPr>
            <a:spLocks noGrp="1"/>
          </p:cNvSpPr>
          <p:nvPr>
            <p:ph idx="1"/>
          </p:nvPr>
        </p:nvSpPr>
        <p:spPr>
          <a:xfrm>
            <a:off x="254000" y="1697038"/>
            <a:ext cx="5277005" cy="45259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Rectangle 6">
            <a:extLst>
              <a:ext uri="{FF2B5EF4-FFF2-40B4-BE49-F238E27FC236}">
                <a16:creationId xmlns:a16="http://schemas.microsoft.com/office/drawing/2014/main" id="{6B45A787-9C75-0736-994E-7B094F400367}"/>
              </a:ext>
            </a:extLst>
          </p:cNvPr>
          <p:cNvSpPr>
            <a:spLocks noGrp="1" noChangeArrowheads="1"/>
          </p:cNvSpPr>
          <p:nvPr>
            <p:ph type="title"/>
          </p:nvPr>
        </p:nvSpPr>
        <p:spPr bwMode="auto">
          <a:xfrm>
            <a:off x="295352" y="274638"/>
            <a:ext cx="7086755"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2" name="Picture 1" descr="Logo, company name&#10;&#10;Description automatically generated">
            <a:extLst>
              <a:ext uri="{FF2B5EF4-FFF2-40B4-BE49-F238E27FC236}">
                <a16:creationId xmlns:a16="http://schemas.microsoft.com/office/drawing/2014/main" id="{EDC140F1-7C93-36F2-49E9-260DAC6B7E2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17943" y="27044"/>
            <a:ext cx="1045812" cy="981307"/>
          </a:xfrm>
          <a:prstGeom prst="rect">
            <a:avLst/>
          </a:prstGeom>
        </p:spPr>
      </p:pic>
    </p:spTree>
    <p:extLst>
      <p:ext uri="{BB962C8B-B14F-4D97-AF65-F5344CB8AC3E}">
        <p14:creationId xmlns:p14="http://schemas.microsoft.com/office/powerpoint/2010/main" val="186316229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
        <p:nvSpPr>
          <p:cNvPr id="4" name="Picture Placeholder 12">
            <a:extLst>
              <a:ext uri="{FF2B5EF4-FFF2-40B4-BE49-F238E27FC236}">
                <a16:creationId xmlns:a16="http://schemas.microsoft.com/office/drawing/2014/main" id="{458D67BC-08A8-B641-2D7F-240DC17CDE3A}"/>
              </a:ext>
            </a:extLst>
          </p:cNvPr>
          <p:cNvSpPr>
            <a:spLocks noGrp="1"/>
          </p:cNvSpPr>
          <p:nvPr>
            <p:ph type="pic" sz="quarter" idx="10"/>
          </p:nvPr>
        </p:nvSpPr>
        <p:spPr>
          <a:xfrm>
            <a:off x="2752140" y="0"/>
            <a:ext cx="2066602" cy="2902857"/>
          </a:xfrm>
          <a:custGeom>
            <a:avLst/>
            <a:gdLst>
              <a:gd name="connsiteX0" fmla="*/ 0 w 2066602"/>
              <a:gd name="connsiteY0" fmla="*/ 0 h 2902857"/>
              <a:gd name="connsiteX1" fmla="*/ 2066602 w 2066602"/>
              <a:gd name="connsiteY1" fmla="*/ 0 h 2902857"/>
              <a:gd name="connsiteX2" fmla="*/ 2066602 w 2066602"/>
              <a:gd name="connsiteY2" fmla="*/ 2902857 h 2902857"/>
              <a:gd name="connsiteX3" fmla="*/ 0 w 2066602"/>
              <a:gd name="connsiteY3" fmla="*/ 2902857 h 2902857"/>
            </a:gdLst>
            <a:ahLst/>
            <a:cxnLst>
              <a:cxn ang="0">
                <a:pos x="connsiteX0" y="connsiteY0"/>
              </a:cxn>
              <a:cxn ang="0">
                <a:pos x="connsiteX1" y="connsiteY1"/>
              </a:cxn>
              <a:cxn ang="0">
                <a:pos x="connsiteX2" y="connsiteY2"/>
              </a:cxn>
              <a:cxn ang="0">
                <a:pos x="connsiteX3" y="connsiteY3"/>
              </a:cxn>
            </a:cxnLst>
            <a:rect l="l" t="t" r="r" b="b"/>
            <a:pathLst>
              <a:path w="2066602" h="2902857">
                <a:moveTo>
                  <a:pt x="0" y="0"/>
                </a:moveTo>
                <a:lnTo>
                  <a:pt x="2066602" y="0"/>
                </a:lnTo>
                <a:lnTo>
                  <a:pt x="2066602" y="2902857"/>
                </a:lnTo>
                <a:lnTo>
                  <a:pt x="0" y="2902857"/>
                </a:lnTo>
                <a:close/>
              </a:path>
            </a:pathLst>
          </a:custGeom>
          <a:solidFill>
            <a:schemeClr val="bg1">
              <a:lumMod val="95000"/>
            </a:schemeClr>
          </a:solidFill>
        </p:spPr>
        <p:txBody>
          <a:bodyPr wrap="square">
            <a:noAutofit/>
          </a:bodyPr>
          <a:lstStyle>
            <a:lvl1pPr>
              <a:defRPr sz="1200"/>
            </a:lvl1pPr>
          </a:lstStyle>
          <a:p>
            <a:endParaRPr lang="en-ID"/>
          </a:p>
        </p:txBody>
      </p:sp>
      <p:sp>
        <p:nvSpPr>
          <p:cNvPr id="5" name="Picture Placeholder 13">
            <a:extLst>
              <a:ext uri="{FF2B5EF4-FFF2-40B4-BE49-F238E27FC236}">
                <a16:creationId xmlns:a16="http://schemas.microsoft.com/office/drawing/2014/main" id="{91A76DD4-43F7-C972-85EA-CAFDE2FA0410}"/>
              </a:ext>
            </a:extLst>
          </p:cNvPr>
          <p:cNvSpPr>
            <a:spLocks noGrp="1"/>
          </p:cNvSpPr>
          <p:nvPr>
            <p:ph type="pic" sz="quarter" idx="11"/>
          </p:nvPr>
        </p:nvSpPr>
        <p:spPr>
          <a:xfrm>
            <a:off x="2752140" y="3033601"/>
            <a:ext cx="206660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1200"/>
            </a:lvl1pPr>
          </a:lstStyle>
          <a:p>
            <a:endParaRPr lang="en-ID"/>
          </a:p>
        </p:txBody>
      </p:sp>
      <p:sp>
        <p:nvSpPr>
          <p:cNvPr id="6" name="Picture Placeholder 11">
            <a:extLst>
              <a:ext uri="{FF2B5EF4-FFF2-40B4-BE49-F238E27FC236}">
                <a16:creationId xmlns:a16="http://schemas.microsoft.com/office/drawing/2014/main" id="{10D0C3E1-B2D7-E36D-87E0-ECAB470B2D28}"/>
              </a:ext>
            </a:extLst>
          </p:cNvPr>
          <p:cNvSpPr>
            <a:spLocks noGrp="1"/>
          </p:cNvSpPr>
          <p:nvPr>
            <p:ph type="pic" sz="quarter" idx="12"/>
          </p:nvPr>
        </p:nvSpPr>
        <p:spPr>
          <a:xfrm>
            <a:off x="537027" y="798286"/>
            <a:ext cx="206660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1200"/>
            </a:lvl1pPr>
          </a:lstStyle>
          <a:p>
            <a:endParaRPr lang="en-ID"/>
          </a:p>
        </p:txBody>
      </p:sp>
      <p:sp>
        <p:nvSpPr>
          <p:cNvPr id="7" name="Picture Placeholder 14">
            <a:extLst>
              <a:ext uri="{FF2B5EF4-FFF2-40B4-BE49-F238E27FC236}">
                <a16:creationId xmlns:a16="http://schemas.microsoft.com/office/drawing/2014/main" id="{62331960-A4CD-E907-ACF8-2904680BADA6}"/>
              </a:ext>
            </a:extLst>
          </p:cNvPr>
          <p:cNvSpPr>
            <a:spLocks noGrp="1"/>
          </p:cNvSpPr>
          <p:nvPr>
            <p:ph type="pic" sz="quarter" idx="13"/>
          </p:nvPr>
        </p:nvSpPr>
        <p:spPr>
          <a:xfrm>
            <a:off x="537027" y="4277251"/>
            <a:ext cx="2066602" cy="2072748"/>
          </a:xfrm>
          <a:custGeom>
            <a:avLst/>
            <a:gdLst>
              <a:gd name="connsiteX0" fmla="*/ 0 w 2066602"/>
              <a:gd name="connsiteY0" fmla="*/ 0 h 2072748"/>
              <a:gd name="connsiteX1" fmla="*/ 2066602 w 2066602"/>
              <a:gd name="connsiteY1" fmla="*/ 0 h 2072748"/>
              <a:gd name="connsiteX2" fmla="*/ 2066602 w 2066602"/>
              <a:gd name="connsiteY2" fmla="*/ 2072748 h 2072748"/>
              <a:gd name="connsiteX3" fmla="*/ 0 w 2066602"/>
              <a:gd name="connsiteY3" fmla="*/ 2072748 h 2072748"/>
            </a:gdLst>
            <a:ahLst/>
            <a:cxnLst>
              <a:cxn ang="0">
                <a:pos x="connsiteX0" y="connsiteY0"/>
              </a:cxn>
              <a:cxn ang="0">
                <a:pos x="connsiteX1" y="connsiteY1"/>
              </a:cxn>
              <a:cxn ang="0">
                <a:pos x="connsiteX2" y="connsiteY2"/>
              </a:cxn>
              <a:cxn ang="0">
                <a:pos x="connsiteX3" y="connsiteY3"/>
              </a:cxn>
            </a:cxnLst>
            <a:rect l="l" t="t" r="r" b="b"/>
            <a:pathLst>
              <a:path w="2066602" h="2072748">
                <a:moveTo>
                  <a:pt x="0" y="0"/>
                </a:moveTo>
                <a:lnTo>
                  <a:pt x="2066602" y="0"/>
                </a:lnTo>
                <a:lnTo>
                  <a:pt x="2066602" y="2072748"/>
                </a:lnTo>
                <a:lnTo>
                  <a:pt x="0" y="2072748"/>
                </a:lnTo>
                <a:close/>
              </a:path>
            </a:pathLst>
          </a:custGeom>
          <a:solidFill>
            <a:schemeClr val="bg1">
              <a:lumMod val="95000"/>
            </a:schemeClr>
          </a:solidFill>
        </p:spPr>
        <p:txBody>
          <a:bodyPr wrap="square">
            <a:noAutofit/>
          </a:bodyPr>
          <a:lstStyle>
            <a:lvl1pPr>
              <a:defRPr sz="1200"/>
            </a:lvl1pPr>
          </a:lstStyle>
          <a:p>
            <a:endParaRPr lang="en-ID" dirty="0"/>
          </a:p>
        </p:txBody>
      </p:sp>
      <p:sp>
        <p:nvSpPr>
          <p:cNvPr id="8" name="Content Placeholder 2">
            <a:extLst>
              <a:ext uri="{FF2B5EF4-FFF2-40B4-BE49-F238E27FC236}">
                <a16:creationId xmlns:a16="http://schemas.microsoft.com/office/drawing/2014/main" id="{077A9D95-A204-E92E-A5F8-1E263A7A8A30}"/>
              </a:ext>
            </a:extLst>
          </p:cNvPr>
          <p:cNvSpPr>
            <a:spLocks noGrp="1"/>
          </p:cNvSpPr>
          <p:nvPr>
            <p:ph idx="1"/>
          </p:nvPr>
        </p:nvSpPr>
        <p:spPr>
          <a:xfrm>
            <a:off x="5071533" y="273051"/>
            <a:ext cx="6815667" cy="5853113"/>
          </a:xfrm>
        </p:spPr>
        <p:txBody>
          <a:bodyPr/>
          <a:lstStyle>
            <a:lvl1pPr>
              <a:defRPr sz="3200">
                <a:solidFill>
                  <a:schemeClr val="tx2"/>
                </a:solidFill>
              </a:defRPr>
            </a:lvl1pPr>
            <a:lvl2pPr>
              <a:defRPr sz="2800">
                <a:solidFill>
                  <a:schemeClr val="accent6"/>
                </a:solidFill>
              </a:defRPr>
            </a:lvl2pPr>
            <a:lvl3pPr>
              <a:defRPr sz="2400">
                <a:solidFill>
                  <a:schemeClr val="accent6"/>
                </a:solidFill>
              </a:defRPr>
            </a:lvl3pPr>
            <a:lvl4pPr>
              <a:defRPr sz="2000">
                <a:solidFill>
                  <a:schemeClr val="accent6"/>
                </a:solidFill>
              </a:defRPr>
            </a:lvl4pPr>
            <a:lvl5pPr>
              <a:defRPr sz="2000">
                <a:solidFill>
                  <a:schemeClr val="accent6"/>
                </a:solidFill>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72403621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_Vertical Title and Text">
    <p:bg>
      <p:bgPr>
        <a:solidFill>
          <a:srgbClr val="001B4D"/>
        </a:solidFill>
        <a:effectLst/>
      </p:bgPr>
    </p:bg>
    <p:spTree>
      <p:nvGrpSpPr>
        <p:cNvPr id="1" name=""/>
        <p:cNvGrpSpPr/>
        <p:nvPr/>
      </p:nvGrpSpPr>
      <p:grpSpPr>
        <a:xfrm>
          <a:off x="0" y="0"/>
          <a:ext cx="0" cy="0"/>
          <a:chOff x="0" y="0"/>
          <a:chExt cx="0" cy="0"/>
        </a:xfrm>
      </p:grpSpPr>
      <p:sp>
        <p:nvSpPr>
          <p:cNvPr id="4" name="Picture Placeholder 12">
            <a:extLst>
              <a:ext uri="{FF2B5EF4-FFF2-40B4-BE49-F238E27FC236}">
                <a16:creationId xmlns:a16="http://schemas.microsoft.com/office/drawing/2014/main" id="{14576114-4EE3-A4A4-76CC-B9B2275D1EE1}"/>
              </a:ext>
            </a:extLst>
          </p:cNvPr>
          <p:cNvSpPr>
            <a:spLocks noGrp="1"/>
          </p:cNvSpPr>
          <p:nvPr>
            <p:ph type="pic" sz="quarter" idx="10"/>
          </p:nvPr>
        </p:nvSpPr>
        <p:spPr>
          <a:xfrm>
            <a:off x="2752140" y="0"/>
            <a:ext cx="2066602" cy="2902857"/>
          </a:xfrm>
          <a:custGeom>
            <a:avLst/>
            <a:gdLst>
              <a:gd name="connsiteX0" fmla="*/ 0 w 2066602"/>
              <a:gd name="connsiteY0" fmla="*/ 0 h 2902857"/>
              <a:gd name="connsiteX1" fmla="*/ 2066602 w 2066602"/>
              <a:gd name="connsiteY1" fmla="*/ 0 h 2902857"/>
              <a:gd name="connsiteX2" fmla="*/ 2066602 w 2066602"/>
              <a:gd name="connsiteY2" fmla="*/ 2902857 h 2902857"/>
              <a:gd name="connsiteX3" fmla="*/ 0 w 2066602"/>
              <a:gd name="connsiteY3" fmla="*/ 2902857 h 2902857"/>
            </a:gdLst>
            <a:ahLst/>
            <a:cxnLst>
              <a:cxn ang="0">
                <a:pos x="connsiteX0" y="connsiteY0"/>
              </a:cxn>
              <a:cxn ang="0">
                <a:pos x="connsiteX1" y="connsiteY1"/>
              </a:cxn>
              <a:cxn ang="0">
                <a:pos x="connsiteX2" y="connsiteY2"/>
              </a:cxn>
              <a:cxn ang="0">
                <a:pos x="connsiteX3" y="connsiteY3"/>
              </a:cxn>
            </a:cxnLst>
            <a:rect l="l" t="t" r="r" b="b"/>
            <a:pathLst>
              <a:path w="2066602" h="2902857">
                <a:moveTo>
                  <a:pt x="0" y="0"/>
                </a:moveTo>
                <a:lnTo>
                  <a:pt x="2066602" y="0"/>
                </a:lnTo>
                <a:lnTo>
                  <a:pt x="2066602" y="2902857"/>
                </a:lnTo>
                <a:lnTo>
                  <a:pt x="0" y="2902857"/>
                </a:lnTo>
                <a:close/>
              </a:path>
            </a:pathLst>
          </a:custGeom>
          <a:solidFill>
            <a:schemeClr val="bg1">
              <a:lumMod val="95000"/>
            </a:schemeClr>
          </a:solidFill>
        </p:spPr>
        <p:txBody>
          <a:bodyPr wrap="square">
            <a:noAutofit/>
          </a:bodyPr>
          <a:lstStyle>
            <a:lvl1pPr>
              <a:defRPr sz="1200"/>
            </a:lvl1pPr>
          </a:lstStyle>
          <a:p>
            <a:endParaRPr lang="en-ID"/>
          </a:p>
        </p:txBody>
      </p:sp>
      <p:sp>
        <p:nvSpPr>
          <p:cNvPr id="5" name="Picture Placeholder 13">
            <a:extLst>
              <a:ext uri="{FF2B5EF4-FFF2-40B4-BE49-F238E27FC236}">
                <a16:creationId xmlns:a16="http://schemas.microsoft.com/office/drawing/2014/main" id="{F3B5096E-B439-B90B-5317-2550E3B65668}"/>
              </a:ext>
            </a:extLst>
          </p:cNvPr>
          <p:cNvSpPr>
            <a:spLocks noGrp="1"/>
          </p:cNvSpPr>
          <p:nvPr>
            <p:ph type="pic" sz="quarter" idx="11"/>
          </p:nvPr>
        </p:nvSpPr>
        <p:spPr>
          <a:xfrm>
            <a:off x="2752140" y="3033601"/>
            <a:ext cx="206660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1200"/>
            </a:lvl1pPr>
          </a:lstStyle>
          <a:p>
            <a:endParaRPr lang="en-ID"/>
          </a:p>
        </p:txBody>
      </p:sp>
      <p:sp>
        <p:nvSpPr>
          <p:cNvPr id="6" name="Picture Placeholder 11">
            <a:extLst>
              <a:ext uri="{FF2B5EF4-FFF2-40B4-BE49-F238E27FC236}">
                <a16:creationId xmlns:a16="http://schemas.microsoft.com/office/drawing/2014/main" id="{7E850367-FBF9-B7B1-9E76-EC2982182771}"/>
              </a:ext>
            </a:extLst>
          </p:cNvPr>
          <p:cNvSpPr>
            <a:spLocks noGrp="1"/>
          </p:cNvSpPr>
          <p:nvPr>
            <p:ph type="pic" sz="quarter" idx="12"/>
          </p:nvPr>
        </p:nvSpPr>
        <p:spPr>
          <a:xfrm>
            <a:off x="537027" y="798286"/>
            <a:ext cx="206660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1200"/>
            </a:lvl1pPr>
          </a:lstStyle>
          <a:p>
            <a:endParaRPr lang="en-ID"/>
          </a:p>
        </p:txBody>
      </p:sp>
      <p:sp>
        <p:nvSpPr>
          <p:cNvPr id="7" name="Picture Placeholder 14">
            <a:extLst>
              <a:ext uri="{FF2B5EF4-FFF2-40B4-BE49-F238E27FC236}">
                <a16:creationId xmlns:a16="http://schemas.microsoft.com/office/drawing/2014/main" id="{B7999D6D-BA9E-A93A-5AB4-A94911B24D0E}"/>
              </a:ext>
            </a:extLst>
          </p:cNvPr>
          <p:cNvSpPr>
            <a:spLocks noGrp="1"/>
          </p:cNvSpPr>
          <p:nvPr>
            <p:ph type="pic" sz="quarter" idx="13"/>
          </p:nvPr>
        </p:nvSpPr>
        <p:spPr>
          <a:xfrm>
            <a:off x="537027" y="4277251"/>
            <a:ext cx="2066602" cy="2072748"/>
          </a:xfrm>
          <a:custGeom>
            <a:avLst/>
            <a:gdLst>
              <a:gd name="connsiteX0" fmla="*/ 0 w 2066602"/>
              <a:gd name="connsiteY0" fmla="*/ 0 h 2072748"/>
              <a:gd name="connsiteX1" fmla="*/ 2066602 w 2066602"/>
              <a:gd name="connsiteY1" fmla="*/ 0 h 2072748"/>
              <a:gd name="connsiteX2" fmla="*/ 2066602 w 2066602"/>
              <a:gd name="connsiteY2" fmla="*/ 2072748 h 2072748"/>
              <a:gd name="connsiteX3" fmla="*/ 0 w 2066602"/>
              <a:gd name="connsiteY3" fmla="*/ 2072748 h 2072748"/>
            </a:gdLst>
            <a:ahLst/>
            <a:cxnLst>
              <a:cxn ang="0">
                <a:pos x="connsiteX0" y="connsiteY0"/>
              </a:cxn>
              <a:cxn ang="0">
                <a:pos x="connsiteX1" y="connsiteY1"/>
              </a:cxn>
              <a:cxn ang="0">
                <a:pos x="connsiteX2" y="connsiteY2"/>
              </a:cxn>
              <a:cxn ang="0">
                <a:pos x="connsiteX3" y="connsiteY3"/>
              </a:cxn>
            </a:cxnLst>
            <a:rect l="l" t="t" r="r" b="b"/>
            <a:pathLst>
              <a:path w="2066602" h="2072748">
                <a:moveTo>
                  <a:pt x="0" y="0"/>
                </a:moveTo>
                <a:lnTo>
                  <a:pt x="2066602" y="0"/>
                </a:lnTo>
                <a:lnTo>
                  <a:pt x="2066602" y="2072748"/>
                </a:lnTo>
                <a:lnTo>
                  <a:pt x="0" y="2072748"/>
                </a:lnTo>
                <a:close/>
              </a:path>
            </a:pathLst>
          </a:custGeom>
          <a:solidFill>
            <a:schemeClr val="bg1">
              <a:lumMod val="95000"/>
            </a:schemeClr>
          </a:solidFill>
        </p:spPr>
        <p:txBody>
          <a:bodyPr wrap="square">
            <a:noAutofit/>
          </a:bodyPr>
          <a:lstStyle>
            <a:lvl1pPr>
              <a:defRPr sz="1200"/>
            </a:lvl1pPr>
          </a:lstStyle>
          <a:p>
            <a:endParaRPr lang="en-ID" dirty="0"/>
          </a:p>
        </p:txBody>
      </p:sp>
      <p:sp>
        <p:nvSpPr>
          <p:cNvPr id="8" name="Content Placeholder 2">
            <a:extLst>
              <a:ext uri="{FF2B5EF4-FFF2-40B4-BE49-F238E27FC236}">
                <a16:creationId xmlns:a16="http://schemas.microsoft.com/office/drawing/2014/main" id="{96F213A9-305D-2AFC-FF34-19434A2D95EE}"/>
              </a:ext>
            </a:extLst>
          </p:cNvPr>
          <p:cNvSpPr>
            <a:spLocks noGrp="1"/>
          </p:cNvSpPr>
          <p:nvPr>
            <p:ph idx="1"/>
          </p:nvPr>
        </p:nvSpPr>
        <p:spPr>
          <a:xfrm>
            <a:off x="5071533" y="273051"/>
            <a:ext cx="6815667" cy="5853113"/>
          </a:xfrm>
        </p:spPr>
        <p:txBody>
          <a:bodyPr/>
          <a:lstStyle>
            <a:lvl1pPr>
              <a:defRPr sz="3200">
                <a:solidFill>
                  <a:schemeClr val="accent5"/>
                </a:solidFill>
              </a:defRPr>
            </a:lvl1pPr>
            <a:lvl2pPr>
              <a:defRPr sz="2800">
                <a:solidFill>
                  <a:schemeClr val="bg1"/>
                </a:solidFill>
              </a:defRPr>
            </a:lvl2pPr>
            <a:lvl3pPr>
              <a:defRPr sz="2400">
                <a:solidFill>
                  <a:schemeClr val="bg1"/>
                </a:solidFill>
              </a:defRPr>
            </a:lvl3pPr>
            <a:lvl4pPr>
              <a:defRPr sz="2000">
                <a:solidFill>
                  <a:schemeClr val="bg1"/>
                </a:solidFill>
              </a:defRPr>
            </a:lvl4pPr>
            <a:lvl5pPr>
              <a:defRPr sz="2000">
                <a:solidFill>
                  <a:schemeClr val="bg1"/>
                </a:solidFill>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1056137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Section Header">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08C35BC7-E310-108C-B8C4-672091E1D31D}"/>
              </a:ext>
            </a:extLst>
          </p:cNvPr>
          <p:cNvSpPr>
            <a:spLocks noGrp="1"/>
          </p:cNvSpPr>
          <p:nvPr>
            <p:ph type="pic" sz="quarter" idx="10"/>
          </p:nvPr>
        </p:nvSpPr>
        <p:spPr>
          <a:xfrm>
            <a:off x="0" y="1589575"/>
            <a:ext cx="12192000" cy="2824162"/>
          </a:xfrm>
          <a:solidFill>
            <a:schemeClr val="bg1">
              <a:lumMod val="95000"/>
            </a:schemeClr>
          </a:solidFill>
        </p:spPr>
        <p:txBody>
          <a:bodyPr/>
          <a:lstStyle>
            <a:lvl1pPr>
              <a:defRPr sz="2000"/>
            </a:lvl1pPr>
          </a:lstStyle>
          <a:p>
            <a:endParaRPr lang="en-MY" dirty="0"/>
          </a:p>
        </p:txBody>
      </p:sp>
      <p:sp>
        <p:nvSpPr>
          <p:cNvPr id="2" name="Title 1"/>
          <p:cNvSpPr>
            <a:spLocks noGrp="1"/>
          </p:cNvSpPr>
          <p:nvPr>
            <p:ph type="title"/>
          </p:nvPr>
        </p:nvSpPr>
        <p:spPr>
          <a:xfrm>
            <a:off x="556684" y="3685880"/>
            <a:ext cx="9821030" cy="1362075"/>
          </a:xfrm>
        </p:spPr>
        <p:txBody>
          <a:bodyPr anchor="b"/>
          <a:lstStyle>
            <a:lvl1pPr algn="l">
              <a:defRPr sz="3000" b="1" cap="all">
                <a:solidFill>
                  <a:schemeClr val="tx2"/>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556684" y="5148453"/>
            <a:ext cx="9821030" cy="1500187"/>
          </a:xfrm>
        </p:spPr>
        <p:txBody>
          <a:bodyPr anchor="t"/>
          <a:lstStyle>
            <a:lvl1pPr marL="0" indent="0" algn="l">
              <a:buNone/>
              <a:defRPr sz="2000">
                <a:solidFill>
                  <a:schemeClr val="tx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116011338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2_Vertical Title and Text">
    <p:spTree>
      <p:nvGrpSpPr>
        <p:cNvPr id="1" name=""/>
        <p:cNvGrpSpPr/>
        <p:nvPr/>
      </p:nvGrpSpPr>
      <p:grpSpPr>
        <a:xfrm>
          <a:off x="0" y="0"/>
          <a:ext cx="0" cy="0"/>
          <a:chOff x="0" y="0"/>
          <a:chExt cx="0" cy="0"/>
        </a:xfrm>
      </p:grpSpPr>
      <p:sp>
        <p:nvSpPr>
          <p:cNvPr id="2" name="Picture Placeholder 14">
            <a:extLst>
              <a:ext uri="{FF2B5EF4-FFF2-40B4-BE49-F238E27FC236}">
                <a16:creationId xmlns:a16="http://schemas.microsoft.com/office/drawing/2014/main" id="{098A0508-16C0-1CB1-9EB2-E710C774CB8D}"/>
              </a:ext>
            </a:extLst>
          </p:cNvPr>
          <p:cNvSpPr>
            <a:spLocks noGrp="1"/>
          </p:cNvSpPr>
          <p:nvPr>
            <p:ph type="pic" sz="quarter" idx="10"/>
          </p:nvPr>
        </p:nvSpPr>
        <p:spPr>
          <a:xfrm>
            <a:off x="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3" name="Picture Placeholder 13">
            <a:extLst>
              <a:ext uri="{FF2B5EF4-FFF2-40B4-BE49-F238E27FC236}">
                <a16:creationId xmlns:a16="http://schemas.microsoft.com/office/drawing/2014/main" id="{60EB9AD5-7DDC-2BFA-AF2C-9962B35D0ED0}"/>
              </a:ext>
            </a:extLst>
          </p:cNvPr>
          <p:cNvSpPr>
            <a:spLocks noGrp="1"/>
          </p:cNvSpPr>
          <p:nvPr>
            <p:ph type="pic" sz="quarter" idx="11"/>
          </p:nvPr>
        </p:nvSpPr>
        <p:spPr>
          <a:xfrm>
            <a:off x="308358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9" name="Picture Placeholder 12">
            <a:extLst>
              <a:ext uri="{FF2B5EF4-FFF2-40B4-BE49-F238E27FC236}">
                <a16:creationId xmlns:a16="http://schemas.microsoft.com/office/drawing/2014/main" id="{F2B4AB36-8724-FDDC-F151-CBD3C7917C5E}"/>
              </a:ext>
            </a:extLst>
          </p:cNvPr>
          <p:cNvSpPr>
            <a:spLocks noGrp="1"/>
          </p:cNvSpPr>
          <p:nvPr>
            <p:ph type="pic" sz="quarter" idx="12"/>
          </p:nvPr>
        </p:nvSpPr>
        <p:spPr>
          <a:xfrm>
            <a:off x="616716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10" name="Picture Placeholder 11">
            <a:extLst>
              <a:ext uri="{FF2B5EF4-FFF2-40B4-BE49-F238E27FC236}">
                <a16:creationId xmlns:a16="http://schemas.microsoft.com/office/drawing/2014/main" id="{7807B4DD-82EF-E592-BE1A-58254BBE34FF}"/>
              </a:ext>
            </a:extLst>
          </p:cNvPr>
          <p:cNvSpPr>
            <a:spLocks noGrp="1"/>
          </p:cNvSpPr>
          <p:nvPr>
            <p:ph type="pic" sz="quarter" idx="13"/>
          </p:nvPr>
        </p:nvSpPr>
        <p:spPr>
          <a:xfrm>
            <a:off x="9250740"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11" name="Title 1">
            <a:extLst>
              <a:ext uri="{FF2B5EF4-FFF2-40B4-BE49-F238E27FC236}">
                <a16:creationId xmlns:a16="http://schemas.microsoft.com/office/drawing/2014/main" id="{D78BA4D9-57E1-A80D-3014-2BD0F878AF31}"/>
              </a:ext>
            </a:extLst>
          </p:cNvPr>
          <p:cNvSpPr>
            <a:spLocks noGrp="1"/>
          </p:cNvSpPr>
          <p:nvPr>
            <p:ph type="title"/>
          </p:nvPr>
        </p:nvSpPr>
        <p:spPr>
          <a:xfrm>
            <a:off x="295352" y="274638"/>
            <a:ext cx="10457373" cy="1143000"/>
          </a:xfrm>
        </p:spPr>
        <p:txBody>
          <a:bodyPr/>
          <a:lstStyle>
            <a:lvl1pPr>
              <a:defRPr>
                <a:solidFill>
                  <a:schemeClr val="tx2"/>
                </a:solidFill>
              </a:defRPr>
            </a:lvl1pPr>
          </a:lstStyle>
          <a:p>
            <a:r>
              <a:rPr lang="en-US" dirty="0"/>
              <a:t>Click to edit Master title style</a:t>
            </a:r>
            <a:endParaRPr lang="en-GB" dirty="0"/>
          </a:p>
        </p:txBody>
      </p:sp>
      <p:sp>
        <p:nvSpPr>
          <p:cNvPr id="12" name="Content Placeholder 2">
            <a:extLst>
              <a:ext uri="{FF2B5EF4-FFF2-40B4-BE49-F238E27FC236}">
                <a16:creationId xmlns:a16="http://schemas.microsoft.com/office/drawing/2014/main" id="{245A25BC-C7C5-6433-D8E4-A5DF23106C71}"/>
              </a:ext>
            </a:extLst>
          </p:cNvPr>
          <p:cNvSpPr>
            <a:spLocks noGrp="1"/>
          </p:cNvSpPr>
          <p:nvPr>
            <p:ph idx="1"/>
          </p:nvPr>
        </p:nvSpPr>
        <p:spPr>
          <a:xfrm>
            <a:off x="295352" y="1417638"/>
            <a:ext cx="11601296" cy="4525962"/>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13" name="Picture 10" descr="APU Logo Final-medium.jpg">
            <a:extLst>
              <a:ext uri="{FF2B5EF4-FFF2-40B4-BE49-F238E27FC236}">
                <a16:creationId xmlns:a16="http://schemas.microsoft.com/office/drawing/2014/main" id="{C388C33F-8C44-39F0-8C2F-7CF690D3C16C}"/>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9274900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_Vertical Title and Text">
    <p:bg>
      <p:bgPr>
        <a:solidFill>
          <a:srgbClr val="001B4D"/>
        </a:solidFill>
        <a:effectLst/>
      </p:bgPr>
    </p:bg>
    <p:spTree>
      <p:nvGrpSpPr>
        <p:cNvPr id="1" name=""/>
        <p:cNvGrpSpPr/>
        <p:nvPr/>
      </p:nvGrpSpPr>
      <p:grpSpPr>
        <a:xfrm>
          <a:off x="0" y="0"/>
          <a:ext cx="0" cy="0"/>
          <a:chOff x="0" y="0"/>
          <a:chExt cx="0" cy="0"/>
        </a:xfrm>
      </p:grpSpPr>
      <p:sp>
        <p:nvSpPr>
          <p:cNvPr id="2" name="Picture Placeholder 14">
            <a:extLst>
              <a:ext uri="{FF2B5EF4-FFF2-40B4-BE49-F238E27FC236}">
                <a16:creationId xmlns:a16="http://schemas.microsoft.com/office/drawing/2014/main" id="{098A0508-16C0-1CB1-9EB2-E710C774CB8D}"/>
              </a:ext>
            </a:extLst>
          </p:cNvPr>
          <p:cNvSpPr>
            <a:spLocks noGrp="1"/>
          </p:cNvSpPr>
          <p:nvPr>
            <p:ph type="pic" sz="quarter" idx="10"/>
          </p:nvPr>
        </p:nvSpPr>
        <p:spPr>
          <a:xfrm>
            <a:off x="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3" name="Picture Placeholder 13">
            <a:extLst>
              <a:ext uri="{FF2B5EF4-FFF2-40B4-BE49-F238E27FC236}">
                <a16:creationId xmlns:a16="http://schemas.microsoft.com/office/drawing/2014/main" id="{60EB9AD5-7DDC-2BFA-AF2C-9962B35D0ED0}"/>
              </a:ext>
            </a:extLst>
          </p:cNvPr>
          <p:cNvSpPr>
            <a:spLocks noGrp="1"/>
          </p:cNvSpPr>
          <p:nvPr>
            <p:ph type="pic" sz="quarter" idx="11"/>
          </p:nvPr>
        </p:nvSpPr>
        <p:spPr>
          <a:xfrm>
            <a:off x="308358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9" name="Picture Placeholder 12">
            <a:extLst>
              <a:ext uri="{FF2B5EF4-FFF2-40B4-BE49-F238E27FC236}">
                <a16:creationId xmlns:a16="http://schemas.microsoft.com/office/drawing/2014/main" id="{F2B4AB36-8724-FDDC-F151-CBD3C7917C5E}"/>
              </a:ext>
            </a:extLst>
          </p:cNvPr>
          <p:cNvSpPr>
            <a:spLocks noGrp="1"/>
          </p:cNvSpPr>
          <p:nvPr>
            <p:ph type="pic" sz="quarter" idx="12"/>
          </p:nvPr>
        </p:nvSpPr>
        <p:spPr>
          <a:xfrm>
            <a:off x="616716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10" name="Picture Placeholder 11">
            <a:extLst>
              <a:ext uri="{FF2B5EF4-FFF2-40B4-BE49-F238E27FC236}">
                <a16:creationId xmlns:a16="http://schemas.microsoft.com/office/drawing/2014/main" id="{7807B4DD-82EF-E592-BE1A-58254BBE34FF}"/>
              </a:ext>
            </a:extLst>
          </p:cNvPr>
          <p:cNvSpPr>
            <a:spLocks noGrp="1"/>
          </p:cNvSpPr>
          <p:nvPr>
            <p:ph type="pic" sz="quarter" idx="13"/>
          </p:nvPr>
        </p:nvSpPr>
        <p:spPr>
          <a:xfrm>
            <a:off x="9250740"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11" name="Title 1">
            <a:extLst>
              <a:ext uri="{FF2B5EF4-FFF2-40B4-BE49-F238E27FC236}">
                <a16:creationId xmlns:a16="http://schemas.microsoft.com/office/drawing/2014/main" id="{D78BA4D9-57E1-A80D-3014-2BD0F878AF31}"/>
              </a:ext>
            </a:extLst>
          </p:cNvPr>
          <p:cNvSpPr>
            <a:spLocks noGrp="1"/>
          </p:cNvSpPr>
          <p:nvPr>
            <p:ph type="title"/>
          </p:nvPr>
        </p:nvSpPr>
        <p:spPr>
          <a:xfrm>
            <a:off x="295352" y="274638"/>
            <a:ext cx="10457373" cy="1143000"/>
          </a:xfrm>
        </p:spPr>
        <p:txBody>
          <a:bodyPr/>
          <a:lstStyle>
            <a:lvl1pPr>
              <a:defRPr>
                <a:solidFill>
                  <a:schemeClr val="accent5"/>
                </a:solidFill>
              </a:defRPr>
            </a:lvl1pPr>
          </a:lstStyle>
          <a:p>
            <a:r>
              <a:rPr lang="en-US" dirty="0"/>
              <a:t>Click to edit Master title style</a:t>
            </a:r>
            <a:endParaRPr lang="en-GB" dirty="0"/>
          </a:p>
        </p:txBody>
      </p:sp>
      <p:sp>
        <p:nvSpPr>
          <p:cNvPr id="12" name="Content Placeholder 2">
            <a:extLst>
              <a:ext uri="{FF2B5EF4-FFF2-40B4-BE49-F238E27FC236}">
                <a16:creationId xmlns:a16="http://schemas.microsoft.com/office/drawing/2014/main" id="{245A25BC-C7C5-6433-D8E4-A5DF23106C71}"/>
              </a:ext>
            </a:extLst>
          </p:cNvPr>
          <p:cNvSpPr>
            <a:spLocks noGrp="1"/>
          </p:cNvSpPr>
          <p:nvPr>
            <p:ph idx="1"/>
          </p:nvPr>
        </p:nvSpPr>
        <p:spPr>
          <a:xfrm>
            <a:off x="295352" y="1417638"/>
            <a:ext cx="11601296" cy="45259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4" name="Picture 3" descr="Logo, company name&#10;&#10;Description automatically generated">
            <a:extLst>
              <a:ext uri="{FF2B5EF4-FFF2-40B4-BE49-F238E27FC236}">
                <a16:creationId xmlns:a16="http://schemas.microsoft.com/office/drawing/2014/main" id="{13D2297B-429D-D242-496A-D8036CC69E9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17943" y="27044"/>
            <a:ext cx="1045812" cy="981307"/>
          </a:xfrm>
          <a:prstGeom prst="rect">
            <a:avLst/>
          </a:prstGeom>
        </p:spPr>
      </p:pic>
    </p:spTree>
    <p:extLst>
      <p:ext uri="{BB962C8B-B14F-4D97-AF65-F5344CB8AC3E}">
        <p14:creationId xmlns:p14="http://schemas.microsoft.com/office/powerpoint/2010/main" val="21692951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Section Header">
    <p:bg>
      <p:bgPr>
        <a:solidFill>
          <a:srgbClr val="001B4D"/>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56684" y="3685880"/>
            <a:ext cx="9821030" cy="1362075"/>
          </a:xfrm>
        </p:spPr>
        <p:txBody>
          <a:bodyPr anchor="b"/>
          <a:lstStyle>
            <a:lvl1pPr algn="l">
              <a:defRPr sz="3000" b="1" cap="all">
                <a:solidFill>
                  <a:schemeClr val="accent5"/>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556684" y="5148453"/>
            <a:ext cx="9821030" cy="1500187"/>
          </a:xfrm>
        </p:spPr>
        <p:txBody>
          <a:bodyPr anchor="t"/>
          <a:lstStyle>
            <a:lvl1pPr marL="0" indent="0" algn="l">
              <a:buNone/>
              <a:defRPr sz="2000">
                <a:solidFill>
                  <a:schemeClr val="bg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
        <p:nvSpPr>
          <p:cNvPr id="4" name="Picture Placeholder 6">
            <a:extLst>
              <a:ext uri="{FF2B5EF4-FFF2-40B4-BE49-F238E27FC236}">
                <a16:creationId xmlns:a16="http://schemas.microsoft.com/office/drawing/2014/main" id="{782A26D2-4216-FF76-6392-C88F8808F07F}"/>
              </a:ext>
            </a:extLst>
          </p:cNvPr>
          <p:cNvSpPr>
            <a:spLocks noGrp="1"/>
          </p:cNvSpPr>
          <p:nvPr>
            <p:ph type="pic" sz="quarter" idx="10"/>
          </p:nvPr>
        </p:nvSpPr>
        <p:spPr>
          <a:xfrm>
            <a:off x="0" y="1589575"/>
            <a:ext cx="12192000" cy="2824162"/>
          </a:xfrm>
          <a:solidFill>
            <a:schemeClr val="bg1">
              <a:lumMod val="95000"/>
            </a:schemeClr>
          </a:solidFill>
        </p:spPr>
        <p:txBody>
          <a:bodyPr/>
          <a:lstStyle>
            <a:lvl1pPr>
              <a:defRPr sz="2000"/>
            </a:lvl1pPr>
          </a:lstStyle>
          <a:p>
            <a:endParaRPr lang="en-MY" dirty="0"/>
          </a:p>
        </p:txBody>
      </p:sp>
    </p:spTree>
    <p:extLst>
      <p:ext uri="{BB962C8B-B14F-4D97-AF65-F5344CB8AC3E}">
        <p14:creationId xmlns:p14="http://schemas.microsoft.com/office/powerpoint/2010/main" val="41322069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10B0135-B9A4-80F3-C5A0-025E6765426D}"/>
              </a:ext>
            </a:extLst>
          </p:cNvPr>
          <p:cNvSpPr>
            <a:spLocks noGrp="1"/>
          </p:cNvSpPr>
          <p:nvPr>
            <p:ph type="pic" sz="quarter" idx="10"/>
          </p:nvPr>
        </p:nvSpPr>
        <p:spPr>
          <a:xfrm>
            <a:off x="0" y="0"/>
            <a:ext cx="12192000" cy="6858000"/>
          </a:xfrm>
          <a:prstGeom prst="rect">
            <a:avLst/>
          </a:prstGeom>
          <a:solidFill>
            <a:schemeClr val="bg1">
              <a:lumMod val="95000"/>
            </a:schemeClr>
          </a:solidFill>
        </p:spPr>
        <p:txBody>
          <a:bodyPr/>
          <a:lstStyle>
            <a:lvl1pPr>
              <a:defRPr sz="2000"/>
            </a:lvl1pPr>
          </a:lstStyle>
          <a:p>
            <a:endParaRPr lang="en-US"/>
          </a:p>
        </p:txBody>
      </p:sp>
      <p:sp>
        <p:nvSpPr>
          <p:cNvPr id="2" name="Title 1"/>
          <p:cNvSpPr>
            <a:spLocks noGrp="1"/>
          </p:cNvSpPr>
          <p:nvPr>
            <p:ph type="title"/>
          </p:nvPr>
        </p:nvSpPr>
        <p:spPr>
          <a:xfrm>
            <a:off x="963084" y="4406901"/>
            <a:ext cx="10363200" cy="1362075"/>
          </a:xfrm>
        </p:spPr>
        <p:txBody>
          <a:bodyPr anchor="t"/>
          <a:lstStyle>
            <a:lvl1pPr algn="ctr">
              <a:defRPr sz="3000" b="1" cap="all">
                <a:solidFill>
                  <a:schemeClr val="accent5"/>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963084" y="2906713"/>
            <a:ext cx="10363200" cy="1500187"/>
          </a:xfrm>
        </p:spPr>
        <p:txBody>
          <a:bodyPr anchor="b"/>
          <a:lstStyle>
            <a:lvl1pPr marL="0" indent="0" algn="ctr">
              <a:buNone/>
              <a:defRPr sz="2500">
                <a:solidFill>
                  <a:schemeClr val="bg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16882133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Section Header">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10B0135-B9A4-80F3-C5A0-025E6765426D}"/>
              </a:ext>
            </a:extLst>
          </p:cNvPr>
          <p:cNvSpPr>
            <a:spLocks noGrp="1"/>
          </p:cNvSpPr>
          <p:nvPr>
            <p:ph type="pic" sz="quarter" idx="10"/>
          </p:nvPr>
        </p:nvSpPr>
        <p:spPr>
          <a:xfrm>
            <a:off x="0" y="0"/>
            <a:ext cx="12192000" cy="6858000"/>
          </a:xfrm>
          <a:prstGeom prst="rect">
            <a:avLst/>
          </a:prstGeom>
          <a:solidFill>
            <a:schemeClr val="bg1">
              <a:lumMod val="95000"/>
            </a:schemeClr>
          </a:solidFill>
        </p:spPr>
        <p:txBody>
          <a:bodyPr/>
          <a:lstStyle>
            <a:lvl1pPr>
              <a:defRPr sz="2000">
                <a:solidFill>
                  <a:schemeClr val="bg1"/>
                </a:solidFill>
              </a:defRPr>
            </a:lvl1pPr>
          </a:lstStyle>
          <a:p>
            <a:endParaRPr lang="en-US"/>
          </a:p>
        </p:txBody>
      </p:sp>
      <p:sp>
        <p:nvSpPr>
          <p:cNvPr id="5" name="Title 1">
            <a:extLst>
              <a:ext uri="{FF2B5EF4-FFF2-40B4-BE49-F238E27FC236}">
                <a16:creationId xmlns:a16="http://schemas.microsoft.com/office/drawing/2014/main" id="{2CF2E1CC-7F1D-6CF8-6A38-2EE36FC97117}"/>
              </a:ext>
            </a:extLst>
          </p:cNvPr>
          <p:cNvSpPr>
            <a:spLocks noGrp="1"/>
          </p:cNvSpPr>
          <p:nvPr>
            <p:ph type="title"/>
          </p:nvPr>
        </p:nvSpPr>
        <p:spPr>
          <a:xfrm>
            <a:off x="556684" y="127002"/>
            <a:ext cx="9349316" cy="1362075"/>
          </a:xfrm>
        </p:spPr>
        <p:txBody>
          <a:bodyPr anchor="b"/>
          <a:lstStyle>
            <a:lvl1pPr algn="l">
              <a:defRPr sz="3000" b="1" cap="all">
                <a:solidFill>
                  <a:schemeClr val="tx2"/>
                </a:solidFill>
              </a:defRPr>
            </a:lvl1pPr>
          </a:lstStyle>
          <a:p>
            <a:r>
              <a:rPr lang="en-US" dirty="0"/>
              <a:t>Click to edit Master title style</a:t>
            </a:r>
            <a:endParaRPr lang="en-GB" dirty="0"/>
          </a:p>
        </p:txBody>
      </p:sp>
      <p:sp>
        <p:nvSpPr>
          <p:cNvPr id="6" name="Text Placeholder 2">
            <a:extLst>
              <a:ext uri="{FF2B5EF4-FFF2-40B4-BE49-F238E27FC236}">
                <a16:creationId xmlns:a16="http://schemas.microsoft.com/office/drawing/2014/main" id="{7C71BCF8-2B27-BEA0-B962-D2EE1DB6519F}"/>
              </a:ext>
            </a:extLst>
          </p:cNvPr>
          <p:cNvSpPr>
            <a:spLocks noGrp="1"/>
          </p:cNvSpPr>
          <p:nvPr>
            <p:ph type="body" idx="1"/>
          </p:nvPr>
        </p:nvSpPr>
        <p:spPr>
          <a:xfrm>
            <a:off x="556684" y="1589575"/>
            <a:ext cx="9349316" cy="1500187"/>
          </a:xfrm>
        </p:spPr>
        <p:txBody>
          <a:bodyPr anchor="t"/>
          <a:lstStyle>
            <a:lvl1pPr marL="0" indent="0" algn="l">
              <a:buNone/>
              <a:defRPr sz="2000">
                <a:solidFill>
                  <a:schemeClr val="accent6"/>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7" name="Picture 6" descr="Logo, company name&#10;&#10;Description automatically generated">
            <a:extLst>
              <a:ext uri="{FF2B5EF4-FFF2-40B4-BE49-F238E27FC236}">
                <a16:creationId xmlns:a16="http://schemas.microsoft.com/office/drawing/2014/main" id="{FCDEFE03-E507-9264-8C2B-2E78DD2EA1A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22246170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pic>
        <p:nvPicPr>
          <p:cNvPr id="2" name="Picture 10" descr="APU Logo Final-medium.jpg">
            <a:extLst>
              <a:ext uri="{FF2B5EF4-FFF2-40B4-BE49-F238E27FC236}">
                <a16:creationId xmlns:a16="http://schemas.microsoft.com/office/drawing/2014/main" id="{383451EB-63F4-DFF6-8522-1522FB643F03}"/>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6">
            <a:extLst>
              <a:ext uri="{FF2B5EF4-FFF2-40B4-BE49-F238E27FC236}">
                <a16:creationId xmlns:a16="http://schemas.microsoft.com/office/drawing/2014/main" id="{98F54A5F-F810-96A4-5910-A7F80EDAE683}"/>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spTree>
    <p:extLst>
      <p:ext uri="{BB962C8B-B14F-4D97-AF65-F5344CB8AC3E}">
        <p14:creationId xmlns:p14="http://schemas.microsoft.com/office/powerpoint/2010/main" val="28444177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and Content">
    <p:bg>
      <p:bgPr>
        <a:solidFill>
          <a:srgbClr val="001B4D"/>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Rectangle 6">
            <a:extLst>
              <a:ext uri="{FF2B5EF4-FFF2-40B4-BE49-F238E27FC236}">
                <a16:creationId xmlns:a16="http://schemas.microsoft.com/office/drawing/2014/main" id="{98F54A5F-F810-96A4-5910-A7F80EDAE683}"/>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5" name="Picture 4" descr="Logo, company name&#10;&#10;Description automatically generated">
            <a:extLst>
              <a:ext uri="{FF2B5EF4-FFF2-40B4-BE49-F238E27FC236}">
                <a16:creationId xmlns:a16="http://schemas.microsoft.com/office/drawing/2014/main" id="{8F68BB6B-7571-DB8A-80FB-F7C3AD26106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1829978203"/>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microsoft.com/office/2007/relationships/hdphoto" Target="../media/hdphoto1.wdp"/><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image" Target="../media/image1.png"/><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descr="A picture containing outdoor object, honeycomb&#10;&#10;Description automatically generated">
            <a:extLst>
              <a:ext uri="{FF2B5EF4-FFF2-40B4-BE49-F238E27FC236}">
                <a16:creationId xmlns:a16="http://schemas.microsoft.com/office/drawing/2014/main" id="{ECC693F6-F024-A3A9-24FB-E8ED5704B67C}"/>
              </a:ext>
            </a:extLst>
          </p:cNvPr>
          <p:cNvPicPr>
            <a:picLocks noChangeAspect="1"/>
          </p:cNvPicPr>
          <p:nvPr userDrawn="1"/>
        </p:nvPicPr>
        <p:blipFill rotWithShape="1">
          <a:blip r:embed="rId43">
            <a:extLst>
              <a:ext uri="{BEBA8EAE-BF5A-486C-A8C5-ECC9F3942E4B}">
                <a14:imgProps xmlns:a14="http://schemas.microsoft.com/office/drawing/2010/main">
                  <a14:imgLayer r:embed="rId44">
                    <a14:imgEffect>
                      <a14:saturation sat="66000"/>
                    </a14:imgEffect>
                  </a14:imgLayer>
                </a14:imgProps>
              </a:ext>
              <a:ext uri="{28A0092B-C50C-407E-A947-70E740481C1C}">
                <a14:useLocalDpi xmlns:a14="http://schemas.microsoft.com/office/drawing/2010/main" val="0"/>
              </a:ext>
            </a:extLst>
          </a:blip>
          <a:srcRect t="94815"/>
          <a:stretch/>
        </p:blipFill>
        <p:spPr>
          <a:xfrm>
            <a:off x="0" y="6502398"/>
            <a:ext cx="12192000" cy="355601"/>
          </a:xfrm>
          <a:prstGeom prst="rect">
            <a:avLst/>
          </a:prstGeom>
        </p:spPr>
      </p:pic>
      <p:sp>
        <p:nvSpPr>
          <p:cNvPr id="1028" name="Rectangle 4">
            <a:extLst>
              <a:ext uri="{FF2B5EF4-FFF2-40B4-BE49-F238E27FC236}">
                <a16:creationId xmlns:a16="http://schemas.microsoft.com/office/drawing/2014/main" id="{B623752B-4505-458A-8F13-B97CEB0BB875}"/>
              </a:ext>
            </a:extLst>
          </p:cNvPr>
          <p:cNvSpPr>
            <a:spLocks noGrp="1" noChangeArrowheads="1"/>
          </p:cNvSpPr>
          <p:nvPr>
            <p:ph type="body" idx="1"/>
          </p:nvPr>
        </p:nvSpPr>
        <p:spPr bwMode="auto">
          <a:xfrm>
            <a:off x="254000" y="1697038"/>
            <a:ext cx="11747500"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GB" altLang="en-US" dirty="0"/>
              <a:t>Click to edit Master text styles</a:t>
            </a:r>
          </a:p>
          <a:p>
            <a:pPr lvl="1"/>
            <a:r>
              <a:rPr lang="en-GB" altLang="en-US" dirty="0"/>
              <a:t>Second level</a:t>
            </a:r>
          </a:p>
          <a:p>
            <a:pPr lvl="2"/>
            <a:r>
              <a:rPr lang="en-GB" altLang="en-US" dirty="0"/>
              <a:t>Third level</a:t>
            </a:r>
          </a:p>
          <a:p>
            <a:pPr lvl="3"/>
            <a:r>
              <a:rPr lang="en-GB" altLang="en-US" dirty="0"/>
              <a:t>Fourth level</a:t>
            </a:r>
          </a:p>
          <a:p>
            <a:pPr lvl="4"/>
            <a:r>
              <a:rPr lang="en-GB" altLang="en-US" dirty="0"/>
              <a:t>Fifth level</a:t>
            </a:r>
          </a:p>
        </p:txBody>
      </p:sp>
      <p:sp>
        <p:nvSpPr>
          <p:cNvPr id="1029" name="Rectangle 6">
            <a:extLst>
              <a:ext uri="{FF2B5EF4-FFF2-40B4-BE49-F238E27FC236}">
                <a16:creationId xmlns:a16="http://schemas.microsoft.com/office/drawing/2014/main" id="{4D7F5865-615B-424A-A375-A8F1EEAE744B}"/>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sp>
        <p:nvSpPr>
          <p:cNvPr id="2" name="TextBox 1">
            <a:extLst>
              <a:ext uri="{FF2B5EF4-FFF2-40B4-BE49-F238E27FC236}">
                <a16:creationId xmlns:a16="http://schemas.microsoft.com/office/drawing/2014/main" id="{A748569D-7387-4D30-B100-DC94E7D1863E}"/>
              </a:ext>
            </a:extLst>
          </p:cNvPr>
          <p:cNvSpPr txBox="1"/>
          <p:nvPr userDrawn="1"/>
        </p:nvSpPr>
        <p:spPr>
          <a:xfrm>
            <a:off x="10859590" y="6588371"/>
            <a:ext cx="1550125" cy="215444"/>
          </a:xfrm>
          <a:prstGeom prst="rect">
            <a:avLst/>
          </a:prstGeom>
          <a:noFill/>
        </p:spPr>
        <p:txBody>
          <a:bodyPr wrap="square" rtlCol="0">
            <a:spAutoFit/>
          </a:bodyPr>
          <a:lstStyle/>
          <a:p>
            <a:pPr algn="ctr"/>
            <a:r>
              <a:rPr lang="en-US" sz="800" dirty="0">
                <a:solidFill>
                  <a:schemeClr val="bg2"/>
                </a:solidFill>
                <a:latin typeface="Montserrat" panose="00000500000000000000" pitchFamily="2" charset="0"/>
              </a:rPr>
              <a:t>SLIDE </a:t>
            </a:r>
            <a:fld id="{7E7DF8DA-2BBC-4974-99EF-62657F72EFE3}" type="slidenum">
              <a:rPr lang="en-US" sz="800" smtClean="0">
                <a:solidFill>
                  <a:schemeClr val="bg2"/>
                </a:solidFill>
                <a:latin typeface="Montserrat" panose="00000500000000000000" pitchFamily="2" charset="0"/>
              </a:rPr>
              <a:pPr algn="ctr"/>
              <a:t>‹#›</a:t>
            </a:fld>
            <a:endParaRPr lang="en-US" sz="800" dirty="0">
              <a:solidFill>
                <a:schemeClr val="bg2"/>
              </a:solidFill>
              <a:latin typeface="Montserrat" panose="00000500000000000000" pitchFamily="2" charset="0"/>
            </a:endParaRPr>
          </a:p>
        </p:txBody>
      </p:sp>
      <p:sp>
        <p:nvSpPr>
          <p:cNvPr id="3" name="TextBox 2">
            <a:extLst>
              <a:ext uri="{FF2B5EF4-FFF2-40B4-BE49-F238E27FC236}">
                <a16:creationId xmlns:a16="http://schemas.microsoft.com/office/drawing/2014/main" id="{86DC117F-9549-84AD-C279-A42AEB20D920}"/>
              </a:ext>
            </a:extLst>
          </p:cNvPr>
          <p:cNvSpPr txBox="1"/>
          <p:nvPr userDrawn="1"/>
        </p:nvSpPr>
        <p:spPr>
          <a:xfrm>
            <a:off x="39175" y="6588371"/>
            <a:ext cx="2377454" cy="215444"/>
          </a:xfrm>
          <a:prstGeom prst="rect">
            <a:avLst/>
          </a:prstGeom>
          <a:noFill/>
        </p:spPr>
        <p:txBody>
          <a:bodyPr wrap="square" rtlCol="0">
            <a:spAutoFit/>
          </a:bodyPr>
          <a:lstStyle/>
          <a:p>
            <a:pPr algn="l"/>
            <a:r>
              <a:rPr lang="en-US" sz="800" dirty="0">
                <a:solidFill>
                  <a:schemeClr val="bg2"/>
                </a:solidFill>
                <a:latin typeface="Montserrat" panose="00000500000000000000" pitchFamily="2" charset="0"/>
              </a:rPr>
              <a:t>CT107-3-2-ENTS Enterprise Systems</a:t>
            </a:r>
          </a:p>
        </p:txBody>
      </p:sp>
      <p:sp>
        <p:nvSpPr>
          <p:cNvPr id="8" name="TextBox 7">
            <a:extLst>
              <a:ext uri="{FF2B5EF4-FFF2-40B4-BE49-F238E27FC236}">
                <a16:creationId xmlns:a16="http://schemas.microsoft.com/office/drawing/2014/main" id="{9EBD054F-4D2B-C683-DC2F-88927DD0A10B}"/>
              </a:ext>
            </a:extLst>
          </p:cNvPr>
          <p:cNvSpPr txBox="1"/>
          <p:nvPr userDrawn="1"/>
        </p:nvSpPr>
        <p:spPr>
          <a:xfrm>
            <a:off x="4480560" y="6572476"/>
            <a:ext cx="3396343" cy="215444"/>
          </a:xfrm>
          <a:prstGeom prst="rect">
            <a:avLst/>
          </a:prstGeom>
          <a:noFill/>
        </p:spPr>
        <p:txBody>
          <a:bodyPr wrap="square" rtlCol="0">
            <a:spAutoFit/>
          </a:bodyPr>
          <a:lstStyle/>
          <a:p>
            <a:pPr algn="ctr"/>
            <a:r>
              <a:rPr lang="en-US" sz="800" dirty="0">
                <a:solidFill>
                  <a:schemeClr val="bg2"/>
                </a:solidFill>
                <a:latin typeface="Montserrat" panose="00000500000000000000" pitchFamily="2" charset="0"/>
              </a:rPr>
              <a:t>Future Directions and Trends in ERP</a:t>
            </a:r>
          </a:p>
        </p:txBody>
      </p:sp>
    </p:spTree>
  </p:cSld>
  <p:clrMap bg1="lt1" tx1="dk1" bg2="lt2" tx2="dk2" accent1="accent1" accent2="accent2" accent3="accent3" accent4="accent4" accent5="accent5" accent6="accent6" hlink="hlink" folHlink="folHlink"/>
  <p:sldLayoutIdLst>
    <p:sldLayoutId id="2147483718" r:id="rId1"/>
    <p:sldLayoutId id="2147483753" r:id="rId2"/>
    <p:sldLayoutId id="2147483729" r:id="rId3"/>
    <p:sldLayoutId id="2147483757" r:id="rId4"/>
    <p:sldLayoutId id="2147483758" r:id="rId5"/>
    <p:sldLayoutId id="2147483720" r:id="rId6"/>
    <p:sldLayoutId id="2147483756" r:id="rId7"/>
    <p:sldLayoutId id="2147483719" r:id="rId8"/>
    <p:sldLayoutId id="2147483737" r:id="rId9"/>
    <p:sldLayoutId id="2147483723" r:id="rId10"/>
    <p:sldLayoutId id="2147483739" r:id="rId11"/>
    <p:sldLayoutId id="2147483721" r:id="rId12"/>
    <p:sldLayoutId id="2147483744" r:id="rId13"/>
    <p:sldLayoutId id="2147483722" r:id="rId14"/>
    <p:sldLayoutId id="2147483745" r:id="rId15"/>
    <p:sldLayoutId id="2147483731" r:id="rId16"/>
    <p:sldLayoutId id="2147483724" r:id="rId17"/>
    <p:sldLayoutId id="2147483730" r:id="rId18"/>
    <p:sldLayoutId id="2147483735" r:id="rId19"/>
    <p:sldLayoutId id="2147483725" r:id="rId20"/>
    <p:sldLayoutId id="2147483743" r:id="rId21"/>
    <p:sldLayoutId id="2147483726" r:id="rId22"/>
    <p:sldLayoutId id="2147483740" r:id="rId23"/>
    <p:sldLayoutId id="2147483732" r:id="rId24"/>
    <p:sldLayoutId id="2147483742" r:id="rId25"/>
    <p:sldLayoutId id="2147483749" r:id="rId26"/>
    <p:sldLayoutId id="2147483750" r:id="rId27"/>
    <p:sldLayoutId id="2147483741" r:id="rId28"/>
    <p:sldLayoutId id="2147483734" r:id="rId29"/>
    <p:sldLayoutId id="2147483733" r:id="rId30"/>
    <p:sldLayoutId id="2147483752" r:id="rId31"/>
    <p:sldLayoutId id="2147483727" r:id="rId32"/>
    <p:sldLayoutId id="2147483738" r:id="rId33"/>
    <p:sldLayoutId id="2147483751" r:id="rId34"/>
    <p:sldLayoutId id="2147483747" r:id="rId35"/>
    <p:sldLayoutId id="2147483736" r:id="rId36"/>
    <p:sldLayoutId id="2147483748" r:id="rId37"/>
    <p:sldLayoutId id="2147483728" r:id="rId38"/>
    <p:sldLayoutId id="2147483746" r:id="rId39"/>
    <p:sldLayoutId id="2147483754" r:id="rId40"/>
    <p:sldLayoutId id="2147483755" r:id="rId41"/>
  </p:sldLayoutIdLst>
  <p:hf hdr="0" ftr="0" dt="0"/>
  <p:txStyles>
    <p:titleStyle>
      <a:lvl1pPr algn="l" rtl="0" eaLnBrk="0" fontAlgn="base" hangingPunct="0">
        <a:spcBef>
          <a:spcPct val="0"/>
        </a:spcBef>
        <a:spcAft>
          <a:spcPct val="0"/>
        </a:spcAft>
        <a:defRPr sz="3000" b="1">
          <a:solidFill>
            <a:schemeClr val="tx2"/>
          </a:solidFill>
          <a:latin typeface="Montserrat" panose="00000500000000000000" pitchFamily="2" charset="0"/>
          <a:ea typeface="+mj-ea"/>
          <a:cs typeface="+mj-cs"/>
        </a:defRPr>
      </a:lvl1pPr>
      <a:lvl2pPr algn="ctr" rtl="0" eaLnBrk="0" fontAlgn="base" hangingPunct="0">
        <a:spcBef>
          <a:spcPct val="0"/>
        </a:spcBef>
        <a:spcAft>
          <a:spcPct val="0"/>
        </a:spcAft>
        <a:defRPr sz="3600">
          <a:solidFill>
            <a:schemeClr val="tx2"/>
          </a:solidFill>
          <a:latin typeface="Arial" charset="0"/>
        </a:defRPr>
      </a:lvl2pPr>
      <a:lvl3pPr algn="ctr" rtl="0" eaLnBrk="0" fontAlgn="base" hangingPunct="0">
        <a:spcBef>
          <a:spcPct val="0"/>
        </a:spcBef>
        <a:spcAft>
          <a:spcPct val="0"/>
        </a:spcAft>
        <a:defRPr sz="3600">
          <a:solidFill>
            <a:schemeClr val="tx2"/>
          </a:solidFill>
          <a:latin typeface="Arial" charset="0"/>
        </a:defRPr>
      </a:lvl3pPr>
      <a:lvl4pPr algn="ctr" rtl="0" eaLnBrk="0" fontAlgn="base" hangingPunct="0">
        <a:spcBef>
          <a:spcPct val="0"/>
        </a:spcBef>
        <a:spcAft>
          <a:spcPct val="0"/>
        </a:spcAft>
        <a:defRPr sz="3600">
          <a:solidFill>
            <a:schemeClr val="tx2"/>
          </a:solidFill>
          <a:latin typeface="Arial" charset="0"/>
        </a:defRPr>
      </a:lvl4pPr>
      <a:lvl5pPr algn="ctr" rtl="0" eaLnBrk="0" fontAlgn="base" hangingPunct="0">
        <a:spcBef>
          <a:spcPct val="0"/>
        </a:spcBef>
        <a:spcAft>
          <a:spcPct val="0"/>
        </a:spcAft>
        <a:defRPr sz="3600">
          <a:solidFill>
            <a:schemeClr val="tx2"/>
          </a:solidFill>
          <a:latin typeface="Arial" charset="0"/>
        </a:defRPr>
      </a:lvl5pPr>
      <a:lvl6pPr marL="457200" algn="ctr" rtl="0" fontAlgn="base">
        <a:spcBef>
          <a:spcPct val="0"/>
        </a:spcBef>
        <a:spcAft>
          <a:spcPct val="0"/>
        </a:spcAft>
        <a:defRPr sz="3600">
          <a:solidFill>
            <a:schemeClr val="tx2"/>
          </a:solidFill>
          <a:latin typeface="Arial" charset="0"/>
        </a:defRPr>
      </a:lvl6pPr>
      <a:lvl7pPr marL="914400" algn="ctr" rtl="0" fontAlgn="base">
        <a:spcBef>
          <a:spcPct val="0"/>
        </a:spcBef>
        <a:spcAft>
          <a:spcPct val="0"/>
        </a:spcAft>
        <a:defRPr sz="3600">
          <a:solidFill>
            <a:schemeClr val="tx2"/>
          </a:solidFill>
          <a:latin typeface="Arial" charset="0"/>
        </a:defRPr>
      </a:lvl7pPr>
      <a:lvl8pPr marL="1371600" algn="ctr" rtl="0" fontAlgn="base">
        <a:spcBef>
          <a:spcPct val="0"/>
        </a:spcBef>
        <a:spcAft>
          <a:spcPct val="0"/>
        </a:spcAft>
        <a:defRPr sz="3600">
          <a:solidFill>
            <a:schemeClr val="tx2"/>
          </a:solidFill>
          <a:latin typeface="Arial" charset="0"/>
        </a:defRPr>
      </a:lvl8pPr>
      <a:lvl9pPr marL="1828800" algn="ctr" rtl="0" fontAlgn="base">
        <a:spcBef>
          <a:spcPct val="0"/>
        </a:spcBef>
        <a:spcAft>
          <a:spcPct val="0"/>
        </a:spcAft>
        <a:defRPr sz="3600">
          <a:solidFill>
            <a:schemeClr val="tx2"/>
          </a:solidFill>
          <a:latin typeface="Arial" charset="0"/>
        </a:defRPr>
      </a:lvl9pPr>
    </p:titleStyle>
    <p:bodyStyle>
      <a:lvl1pPr marL="342900" indent="-342900" algn="l" rtl="0" eaLnBrk="0" fontAlgn="base" hangingPunct="0">
        <a:spcBef>
          <a:spcPct val="20000"/>
        </a:spcBef>
        <a:spcAft>
          <a:spcPct val="0"/>
        </a:spcAft>
        <a:buChar char="•"/>
        <a:defRPr sz="2500">
          <a:solidFill>
            <a:schemeClr val="tx1"/>
          </a:solidFill>
          <a:latin typeface="+mj-lt"/>
          <a:ea typeface="+mn-ea"/>
          <a:cs typeface="Calibri" panose="020F0502020204030204" pitchFamily="34" charset="0"/>
        </a:defRPr>
      </a:lvl1pPr>
      <a:lvl2pPr marL="742950" indent="-285750" algn="l" rtl="0" eaLnBrk="0" fontAlgn="base" hangingPunct="0">
        <a:spcBef>
          <a:spcPct val="20000"/>
        </a:spcBef>
        <a:spcAft>
          <a:spcPct val="0"/>
        </a:spcAft>
        <a:buChar char="–"/>
        <a:defRPr sz="2000">
          <a:solidFill>
            <a:schemeClr val="tx1"/>
          </a:solidFill>
          <a:latin typeface="+mj-lt"/>
          <a:cs typeface="Calibri" panose="020F0502020204030204" pitchFamily="34" charset="0"/>
        </a:defRPr>
      </a:lvl2pPr>
      <a:lvl3pPr marL="1143000" indent="-228600" algn="l" rtl="0" eaLnBrk="0" fontAlgn="base" hangingPunct="0">
        <a:spcBef>
          <a:spcPct val="20000"/>
        </a:spcBef>
        <a:spcAft>
          <a:spcPct val="0"/>
        </a:spcAft>
        <a:buChar char="•"/>
        <a:defRPr sz="1800">
          <a:solidFill>
            <a:schemeClr val="tx1"/>
          </a:solidFill>
          <a:latin typeface="+mj-lt"/>
          <a:cs typeface="Calibri" panose="020F0502020204030204" pitchFamily="34" charset="0"/>
        </a:defRPr>
      </a:lvl3pPr>
      <a:lvl4pPr marL="1600200" indent="-228600" algn="l" rtl="0" eaLnBrk="0" fontAlgn="base" hangingPunct="0">
        <a:spcBef>
          <a:spcPct val="20000"/>
        </a:spcBef>
        <a:spcAft>
          <a:spcPct val="0"/>
        </a:spcAft>
        <a:buChar char="–"/>
        <a:defRPr sz="1500">
          <a:solidFill>
            <a:schemeClr val="tx1"/>
          </a:solidFill>
          <a:latin typeface="+mj-lt"/>
          <a:cs typeface="Calibri" panose="020F0502020204030204" pitchFamily="34" charset="0"/>
        </a:defRPr>
      </a:lvl4pPr>
      <a:lvl5pPr marL="2057400" indent="-228600" algn="l" rtl="0" eaLnBrk="0" fontAlgn="base" hangingPunct="0">
        <a:spcBef>
          <a:spcPct val="20000"/>
        </a:spcBef>
        <a:spcAft>
          <a:spcPct val="0"/>
        </a:spcAft>
        <a:buChar char="»"/>
        <a:defRPr sz="1200">
          <a:solidFill>
            <a:schemeClr val="tx1"/>
          </a:solidFill>
          <a:latin typeface="+mj-lt"/>
          <a:cs typeface="Calibri" panose="020F0502020204030204"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hyperlink" Target="https://www.youtube.com/watch?v=EE-2SvKYdFY" TargetMode="Externa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0">
            <a:extLst>
              <a:ext uri="{FF2B5EF4-FFF2-40B4-BE49-F238E27FC236}">
                <a16:creationId xmlns:a16="http://schemas.microsoft.com/office/drawing/2014/main" id="{E5A64D6D-4F7B-C4E6-3DF0-51112DC6C859}"/>
              </a:ext>
            </a:extLst>
          </p:cNvPr>
          <p:cNvSpPr txBox="1">
            <a:spLocks/>
          </p:cNvSpPr>
          <p:nvPr/>
        </p:nvSpPr>
        <p:spPr bwMode="auto">
          <a:xfrm>
            <a:off x="1436914" y="4295328"/>
            <a:ext cx="8810172" cy="7111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000" b="1">
                <a:solidFill>
                  <a:schemeClr val="tx2"/>
                </a:solidFill>
                <a:latin typeface="Montserrat" panose="00000500000000000000" pitchFamily="2" charset="0"/>
                <a:ea typeface="+mj-ea"/>
                <a:cs typeface="+mj-cs"/>
              </a:defRPr>
            </a:lvl1pPr>
            <a:lvl2pPr algn="ctr" rtl="0" eaLnBrk="0" fontAlgn="base" hangingPunct="0">
              <a:spcBef>
                <a:spcPct val="0"/>
              </a:spcBef>
              <a:spcAft>
                <a:spcPct val="0"/>
              </a:spcAft>
              <a:defRPr sz="3600">
                <a:solidFill>
                  <a:schemeClr val="tx2"/>
                </a:solidFill>
                <a:latin typeface="Arial" charset="0"/>
              </a:defRPr>
            </a:lvl2pPr>
            <a:lvl3pPr algn="ctr" rtl="0" eaLnBrk="0" fontAlgn="base" hangingPunct="0">
              <a:spcBef>
                <a:spcPct val="0"/>
              </a:spcBef>
              <a:spcAft>
                <a:spcPct val="0"/>
              </a:spcAft>
              <a:defRPr sz="3600">
                <a:solidFill>
                  <a:schemeClr val="tx2"/>
                </a:solidFill>
                <a:latin typeface="Arial" charset="0"/>
              </a:defRPr>
            </a:lvl3pPr>
            <a:lvl4pPr algn="ctr" rtl="0" eaLnBrk="0" fontAlgn="base" hangingPunct="0">
              <a:spcBef>
                <a:spcPct val="0"/>
              </a:spcBef>
              <a:spcAft>
                <a:spcPct val="0"/>
              </a:spcAft>
              <a:defRPr sz="3600">
                <a:solidFill>
                  <a:schemeClr val="tx2"/>
                </a:solidFill>
                <a:latin typeface="Arial" charset="0"/>
              </a:defRPr>
            </a:lvl4pPr>
            <a:lvl5pPr algn="ctr" rtl="0" eaLnBrk="0" fontAlgn="base" hangingPunct="0">
              <a:spcBef>
                <a:spcPct val="0"/>
              </a:spcBef>
              <a:spcAft>
                <a:spcPct val="0"/>
              </a:spcAft>
              <a:defRPr sz="3600">
                <a:solidFill>
                  <a:schemeClr val="tx2"/>
                </a:solidFill>
                <a:latin typeface="Arial" charset="0"/>
              </a:defRPr>
            </a:lvl5pPr>
            <a:lvl6pPr marL="457200" algn="ctr" rtl="0" fontAlgn="base">
              <a:spcBef>
                <a:spcPct val="0"/>
              </a:spcBef>
              <a:spcAft>
                <a:spcPct val="0"/>
              </a:spcAft>
              <a:defRPr sz="3600">
                <a:solidFill>
                  <a:schemeClr val="tx2"/>
                </a:solidFill>
                <a:latin typeface="Arial" charset="0"/>
              </a:defRPr>
            </a:lvl6pPr>
            <a:lvl7pPr marL="914400" algn="ctr" rtl="0" fontAlgn="base">
              <a:spcBef>
                <a:spcPct val="0"/>
              </a:spcBef>
              <a:spcAft>
                <a:spcPct val="0"/>
              </a:spcAft>
              <a:defRPr sz="3600">
                <a:solidFill>
                  <a:schemeClr val="tx2"/>
                </a:solidFill>
                <a:latin typeface="Arial" charset="0"/>
              </a:defRPr>
            </a:lvl7pPr>
            <a:lvl8pPr marL="1371600" algn="ctr" rtl="0" fontAlgn="base">
              <a:spcBef>
                <a:spcPct val="0"/>
              </a:spcBef>
              <a:spcAft>
                <a:spcPct val="0"/>
              </a:spcAft>
              <a:defRPr sz="3600">
                <a:solidFill>
                  <a:schemeClr val="tx2"/>
                </a:solidFill>
                <a:latin typeface="Arial" charset="0"/>
              </a:defRPr>
            </a:lvl8pPr>
            <a:lvl9pPr marL="1828800" algn="ctr" rtl="0" fontAlgn="base">
              <a:spcBef>
                <a:spcPct val="0"/>
              </a:spcBef>
              <a:spcAft>
                <a:spcPct val="0"/>
              </a:spcAft>
              <a:defRPr sz="3600">
                <a:solidFill>
                  <a:schemeClr val="tx2"/>
                </a:solidFill>
                <a:latin typeface="Arial" charset="0"/>
              </a:defRPr>
            </a:lvl9pPr>
          </a:lstStyle>
          <a:p>
            <a:r>
              <a:rPr lang="en-US" sz="3200" b="0" dirty="0"/>
              <a:t>Future Directions and Trends in ERP</a:t>
            </a:r>
          </a:p>
        </p:txBody>
      </p:sp>
      <p:sp>
        <p:nvSpPr>
          <p:cNvPr id="6" name="Content Placeholder 5">
            <a:extLst>
              <a:ext uri="{FF2B5EF4-FFF2-40B4-BE49-F238E27FC236}">
                <a16:creationId xmlns:a16="http://schemas.microsoft.com/office/drawing/2014/main" id="{DA48EE8B-4479-DBB2-A043-0D0A551A3F92}"/>
              </a:ext>
            </a:extLst>
          </p:cNvPr>
          <p:cNvSpPr>
            <a:spLocks noGrp="1"/>
          </p:cNvSpPr>
          <p:nvPr>
            <p:ph idx="1"/>
          </p:nvPr>
        </p:nvSpPr>
        <p:spPr>
          <a:xfrm>
            <a:off x="1277258" y="3700242"/>
            <a:ext cx="10724242" cy="711199"/>
          </a:xfrm>
        </p:spPr>
        <p:txBody>
          <a:bodyPr/>
          <a:lstStyle/>
          <a:p>
            <a:pPr marL="0" indent="0">
              <a:buNone/>
            </a:pPr>
            <a:r>
              <a:rPr lang="en-US" dirty="0"/>
              <a:t> CT107-3-2-ENTS Enterprise Systems</a:t>
            </a:r>
          </a:p>
        </p:txBody>
      </p:sp>
    </p:spTree>
    <p:extLst>
      <p:ext uri="{BB962C8B-B14F-4D97-AF65-F5344CB8AC3E}">
        <p14:creationId xmlns:p14="http://schemas.microsoft.com/office/powerpoint/2010/main" val="669058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a:extLst>
              <a:ext uri="{FF2B5EF4-FFF2-40B4-BE49-F238E27FC236}">
                <a16:creationId xmlns:a16="http://schemas.microsoft.com/office/drawing/2014/main" id="{4F46ADD2-A4A0-3DF0-4B93-449F3F2B127C}"/>
              </a:ext>
            </a:extLst>
          </p:cNvPr>
          <p:cNvSpPr>
            <a:spLocks noGrp="1"/>
          </p:cNvSpPr>
          <p:nvPr>
            <p:ph idx="1"/>
          </p:nvPr>
        </p:nvSpPr>
        <p:spPr>
          <a:xfrm>
            <a:off x="149147" y="1548268"/>
            <a:ext cx="11648112" cy="4525962"/>
          </a:xfrm>
        </p:spPr>
        <p:txBody>
          <a:bodyPr/>
          <a:lstStyle/>
          <a:p>
            <a:pPr marL="514350" indent="-514350">
              <a:buFont typeface="+mj-lt"/>
              <a:buAutoNum type="arabicPeriod" startAt="4"/>
            </a:pPr>
            <a:r>
              <a:rPr lang="en-US" sz="2800" dirty="0"/>
              <a:t>More powerful ERP analytics</a:t>
            </a:r>
          </a:p>
          <a:p>
            <a:pPr lvl="1"/>
            <a:r>
              <a:rPr lang="en-US" sz="2300" dirty="0"/>
              <a:t>AI-powered analytics, data </a:t>
            </a:r>
            <a:r>
              <a:rPr lang="en-US" sz="2300" dirty="0" err="1"/>
              <a:t>visualisation</a:t>
            </a:r>
            <a:r>
              <a:rPr lang="en-US" sz="2300" dirty="0"/>
              <a:t> tools – and even what-if analysis – have replaced the dashboards of days past. </a:t>
            </a:r>
          </a:p>
          <a:p>
            <a:pPr lvl="2"/>
            <a:r>
              <a:rPr lang="en-US" sz="2100" dirty="0"/>
              <a:t>Example: What does my sales forecast look like for next month in North America? Or What impact will the weather have on my supply chain in Asia?</a:t>
            </a:r>
          </a:p>
          <a:p>
            <a:pPr marL="914400" lvl="2" indent="0">
              <a:buNone/>
            </a:pPr>
            <a:endParaRPr lang="en-US" sz="2100" dirty="0"/>
          </a:p>
          <a:p>
            <a:pPr lvl="1"/>
            <a:endParaRPr lang="en-MY" sz="2300" dirty="0"/>
          </a:p>
        </p:txBody>
      </p:sp>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MY" dirty="0"/>
              <a:t>11 ERP Trends for 2023 and Beyond</a:t>
            </a:r>
          </a:p>
        </p:txBody>
      </p:sp>
    </p:spTree>
    <p:extLst>
      <p:ext uri="{BB962C8B-B14F-4D97-AF65-F5344CB8AC3E}">
        <p14:creationId xmlns:p14="http://schemas.microsoft.com/office/powerpoint/2010/main" val="16838310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a:extLst>
              <a:ext uri="{FF2B5EF4-FFF2-40B4-BE49-F238E27FC236}">
                <a16:creationId xmlns:a16="http://schemas.microsoft.com/office/drawing/2014/main" id="{4F46ADD2-A4A0-3DF0-4B93-449F3F2B127C}"/>
              </a:ext>
            </a:extLst>
          </p:cNvPr>
          <p:cNvSpPr>
            <a:spLocks noGrp="1"/>
          </p:cNvSpPr>
          <p:nvPr>
            <p:ph idx="1"/>
          </p:nvPr>
        </p:nvSpPr>
        <p:spPr>
          <a:xfrm>
            <a:off x="149147" y="1548268"/>
            <a:ext cx="11648112" cy="4525962"/>
          </a:xfrm>
        </p:spPr>
        <p:txBody>
          <a:bodyPr/>
          <a:lstStyle/>
          <a:p>
            <a:pPr marL="514350" indent="-514350">
              <a:buFont typeface="+mj-lt"/>
              <a:buAutoNum type="arabicPeriod" startAt="5"/>
            </a:pPr>
            <a:r>
              <a:rPr lang="en-US" sz="2800" dirty="0" err="1"/>
              <a:t>Hyperautomation</a:t>
            </a:r>
            <a:endParaRPr lang="en-US" sz="2800" dirty="0"/>
          </a:p>
          <a:p>
            <a:pPr lvl="1"/>
            <a:r>
              <a:rPr lang="en-US" sz="2300" dirty="0"/>
              <a:t>During the pandemic, there was a surge in automation as companies tried to make everything as contactless, safe, and efficient as possible. Example, the </a:t>
            </a:r>
            <a:r>
              <a:rPr lang="en-US" sz="2300" dirty="0">
                <a:hlinkClick r:id="rId2">
                  <a:extLst>
                    <a:ext uri="{A12FA001-AC4F-418D-AE19-62706E023703}">
                      <ahyp:hlinkClr xmlns:ahyp="http://schemas.microsoft.com/office/drawing/2018/hyperlinkcolor" val="tx"/>
                    </a:ext>
                  </a:extLst>
                </a:hlinkClick>
              </a:rPr>
              <a:t>2022 Beijing Olympic Winter Games Cafeteria</a:t>
            </a:r>
            <a:r>
              <a:rPr lang="en-US" sz="2300" dirty="0"/>
              <a:t>. </a:t>
            </a:r>
          </a:p>
          <a:p>
            <a:pPr lvl="1"/>
            <a:r>
              <a:rPr lang="en-US" sz="2300" dirty="0" err="1"/>
              <a:t>Hyperautomation</a:t>
            </a:r>
            <a:r>
              <a:rPr lang="en-US" sz="2300" dirty="0"/>
              <a:t> the use of </a:t>
            </a:r>
            <a:r>
              <a:rPr lang="en-US" sz="2300" dirty="0" err="1"/>
              <a:t>sLCNmart</a:t>
            </a:r>
            <a:r>
              <a:rPr lang="en-US" sz="2300" dirty="0"/>
              <a:t> technologies like robotic process automation (RPA), low-code/no-code (C) platforms, artificial intelligence (AI), and machine learning to identify and automate as many processes as possible.</a:t>
            </a:r>
          </a:p>
          <a:p>
            <a:pPr lvl="1"/>
            <a:r>
              <a:rPr lang="en-US" sz="2300" dirty="0"/>
              <a:t>This helps companies unify different operational areas and speeds up automation across the business</a:t>
            </a:r>
            <a:endParaRPr lang="en-MY" sz="2300" dirty="0"/>
          </a:p>
        </p:txBody>
      </p:sp>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MY" dirty="0"/>
              <a:t>11 ERP Trends for 2023 and Beyond</a:t>
            </a:r>
          </a:p>
        </p:txBody>
      </p:sp>
    </p:spTree>
    <p:extLst>
      <p:ext uri="{BB962C8B-B14F-4D97-AF65-F5344CB8AC3E}">
        <p14:creationId xmlns:p14="http://schemas.microsoft.com/office/powerpoint/2010/main" val="13781034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a:extLst>
              <a:ext uri="{FF2B5EF4-FFF2-40B4-BE49-F238E27FC236}">
                <a16:creationId xmlns:a16="http://schemas.microsoft.com/office/drawing/2014/main" id="{4F46ADD2-A4A0-3DF0-4B93-449F3F2B127C}"/>
              </a:ext>
            </a:extLst>
          </p:cNvPr>
          <p:cNvSpPr>
            <a:spLocks noGrp="1"/>
          </p:cNvSpPr>
          <p:nvPr>
            <p:ph idx="1"/>
          </p:nvPr>
        </p:nvSpPr>
        <p:spPr>
          <a:xfrm>
            <a:off x="149147" y="1548268"/>
            <a:ext cx="11648112" cy="4525962"/>
          </a:xfrm>
        </p:spPr>
        <p:txBody>
          <a:bodyPr/>
          <a:lstStyle/>
          <a:p>
            <a:pPr marL="514350" indent="-514350">
              <a:buFont typeface="+mj-lt"/>
              <a:buAutoNum type="arabicPeriod" startAt="6"/>
            </a:pPr>
            <a:r>
              <a:rPr lang="en-US" sz="2800" dirty="0" err="1"/>
              <a:t>Personalisation</a:t>
            </a:r>
            <a:endParaRPr lang="en-US" sz="2800" dirty="0"/>
          </a:p>
          <a:p>
            <a:pPr lvl="1"/>
            <a:r>
              <a:rPr lang="en-US" sz="2300" dirty="0"/>
              <a:t>More about adjusting the software to a specific user’s needs – making it work for them in the best way possible.</a:t>
            </a:r>
          </a:p>
          <a:p>
            <a:pPr lvl="1"/>
            <a:r>
              <a:rPr lang="en-US" sz="2300" dirty="0"/>
              <a:t>The system is highly adaptable to an individual’s way of completing tasks. It can learn patterns, preferences, and styles of work – and even point users to shortcuts that can help them become more efficient and effective.</a:t>
            </a:r>
            <a:endParaRPr lang="en-MY" sz="2300" dirty="0"/>
          </a:p>
        </p:txBody>
      </p:sp>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MY" dirty="0"/>
              <a:t>11 ERP Trends for 2023 and Beyond</a:t>
            </a:r>
          </a:p>
        </p:txBody>
      </p:sp>
    </p:spTree>
    <p:extLst>
      <p:ext uri="{BB962C8B-B14F-4D97-AF65-F5344CB8AC3E}">
        <p14:creationId xmlns:p14="http://schemas.microsoft.com/office/powerpoint/2010/main" val="31310769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a:extLst>
              <a:ext uri="{FF2B5EF4-FFF2-40B4-BE49-F238E27FC236}">
                <a16:creationId xmlns:a16="http://schemas.microsoft.com/office/drawing/2014/main" id="{4F46ADD2-A4A0-3DF0-4B93-449F3F2B127C}"/>
              </a:ext>
            </a:extLst>
          </p:cNvPr>
          <p:cNvSpPr>
            <a:spLocks noGrp="1"/>
          </p:cNvSpPr>
          <p:nvPr>
            <p:ph idx="1"/>
          </p:nvPr>
        </p:nvSpPr>
        <p:spPr>
          <a:xfrm>
            <a:off x="149147" y="1548268"/>
            <a:ext cx="11648112" cy="4525962"/>
          </a:xfrm>
        </p:spPr>
        <p:txBody>
          <a:bodyPr/>
          <a:lstStyle/>
          <a:p>
            <a:pPr marL="514350" indent="-514350">
              <a:buFont typeface="+mj-lt"/>
              <a:buAutoNum type="arabicPeriod" startAt="7"/>
            </a:pPr>
            <a:r>
              <a:rPr lang="en-US" sz="2800" dirty="0"/>
              <a:t>Composable ERP</a:t>
            </a:r>
          </a:p>
          <a:p>
            <a:pPr lvl="1"/>
            <a:r>
              <a:rPr lang="en-US" sz="2300" dirty="0"/>
              <a:t>With composable ERP, various “pieces” of the software suite are assembled as needed to address new opportunities, challenges, and threats.</a:t>
            </a:r>
          </a:p>
          <a:p>
            <a:pPr lvl="1"/>
            <a:r>
              <a:rPr lang="en-US" sz="2300" dirty="0"/>
              <a:t>Example: If a product A is more in demand in a certain country. ERP makes it possible to very rapidly source and buy more of the necessary materials, redirect workloads, move workforces, build more of the in-demand product, and ship it where it needs to go. </a:t>
            </a:r>
            <a:endParaRPr lang="en-MY" sz="2300" dirty="0"/>
          </a:p>
        </p:txBody>
      </p:sp>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MY" dirty="0"/>
              <a:t>11 ERP Trends for 2023 and Beyond</a:t>
            </a:r>
          </a:p>
        </p:txBody>
      </p:sp>
    </p:spTree>
    <p:extLst>
      <p:ext uri="{BB962C8B-B14F-4D97-AF65-F5344CB8AC3E}">
        <p14:creationId xmlns:p14="http://schemas.microsoft.com/office/powerpoint/2010/main" val="13119989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a:extLst>
              <a:ext uri="{FF2B5EF4-FFF2-40B4-BE49-F238E27FC236}">
                <a16:creationId xmlns:a16="http://schemas.microsoft.com/office/drawing/2014/main" id="{4F46ADD2-A4A0-3DF0-4B93-449F3F2B127C}"/>
              </a:ext>
            </a:extLst>
          </p:cNvPr>
          <p:cNvSpPr>
            <a:spLocks noGrp="1"/>
          </p:cNvSpPr>
          <p:nvPr>
            <p:ph idx="1"/>
          </p:nvPr>
        </p:nvSpPr>
        <p:spPr>
          <a:xfrm>
            <a:off x="149147" y="1548268"/>
            <a:ext cx="11648112" cy="4525962"/>
          </a:xfrm>
        </p:spPr>
        <p:txBody>
          <a:bodyPr/>
          <a:lstStyle/>
          <a:p>
            <a:pPr marL="514350" indent="-514350">
              <a:buFont typeface="+mj-lt"/>
              <a:buAutoNum type="arabicPeriod" startAt="8"/>
            </a:pPr>
            <a:r>
              <a:rPr lang="en-US" sz="2800" dirty="0"/>
              <a:t>Industry clouds are on the rise</a:t>
            </a:r>
          </a:p>
          <a:p>
            <a:pPr lvl="1"/>
            <a:r>
              <a:rPr lang="en-US" sz="2300" dirty="0"/>
              <a:t>Industry clouds combine infrastructure-as-a-service (IaaS), platform-as-a-service (PaaS), and software-as-a-service (SaaS). </a:t>
            </a:r>
          </a:p>
          <a:p>
            <a:pPr lvl="1"/>
            <a:r>
              <a:rPr lang="en-US" sz="2300" dirty="0"/>
              <a:t>Offering the adaptability, functionality, and innovation needed to address very specific industry requirements.  </a:t>
            </a:r>
            <a:endParaRPr lang="en-MY" sz="2300" dirty="0"/>
          </a:p>
        </p:txBody>
      </p:sp>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MY" dirty="0"/>
              <a:t>11 ERP Trends for 2023 and Beyond</a:t>
            </a:r>
          </a:p>
        </p:txBody>
      </p:sp>
    </p:spTree>
    <p:extLst>
      <p:ext uri="{BB962C8B-B14F-4D97-AF65-F5344CB8AC3E}">
        <p14:creationId xmlns:p14="http://schemas.microsoft.com/office/powerpoint/2010/main" val="31494277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a:extLst>
              <a:ext uri="{FF2B5EF4-FFF2-40B4-BE49-F238E27FC236}">
                <a16:creationId xmlns:a16="http://schemas.microsoft.com/office/drawing/2014/main" id="{4F46ADD2-A4A0-3DF0-4B93-449F3F2B127C}"/>
              </a:ext>
            </a:extLst>
          </p:cNvPr>
          <p:cNvSpPr>
            <a:spLocks noGrp="1"/>
          </p:cNvSpPr>
          <p:nvPr>
            <p:ph idx="1"/>
          </p:nvPr>
        </p:nvSpPr>
        <p:spPr>
          <a:xfrm>
            <a:off x="149147" y="1548268"/>
            <a:ext cx="11648112" cy="4525962"/>
          </a:xfrm>
        </p:spPr>
        <p:txBody>
          <a:bodyPr/>
          <a:lstStyle/>
          <a:p>
            <a:pPr marL="514350" indent="-514350">
              <a:buFont typeface="+mj-lt"/>
              <a:buAutoNum type="arabicPeriod" startAt="9"/>
            </a:pPr>
            <a:r>
              <a:rPr lang="en-US" sz="2800" dirty="0"/>
              <a:t>ERP drives more sustainable operations</a:t>
            </a:r>
          </a:p>
          <a:p>
            <a:pPr lvl="1"/>
            <a:r>
              <a:rPr lang="en-US" sz="2300" dirty="0"/>
              <a:t>Governments are starting to mandate more sustainable operations.</a:t>
            </a:r>
          </a:p>
          <a:p>
            <a:pPr lvl="1"/>
            <a:r>
              <a:rPr lang="en-US" sz="2300" dirty="0"/>
              <a:t>ERP is a method for digital transformation.</a:t>
            </a:r>
          </a:p>
          <a:p>
            <a:pPr marL="457200" lvl="1" indent="0">
              <a:buNone/>
            </a:pPr>
            <a:endParaRPr lang="en-US" sz="2300" dirty="0"/>
          </a:p>
        </p:txBody>
      </p:sp>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MY" dirty="0"/>
              <a:t>11 ERP Trends for 2023 and Beyond</a:t>
            </a:r>
          </a:p>
        </p:txBody>
      </p:sp>
    </p:spTree>
    <p:extLst>
      <p:ext uri="{BB962C8B-B14F-4D97-AF65-F5344CB8AC3E}">
        <p14:creationId xmlns:p14="http://schemas.microsoft.com/office/powerpoint/2010/main" val="17550915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a:extLst>
              <a:ext uri="{FF2B5EF4-FFF2-40B4-BE49-F238E27FC236}">
                <a16:creationId xmlns:a16="http://schemas.microsoft.com/office/drawing/2014/main" id="{4F46ADD2-A4A0-3DF0-4B93-449F3F2B127C}"/>
              </a:ext>
            </a:extLst>
          </p:cNvPr>
          <p:cNvSpPr>
            <a:spLocks noGrp="1"/>
          </p:cNvSpPr>
          <p:nvPr>
            <p:ph idx="1"/>
          </p:nvPr>
        </p:nvSpPr>
        <p:spPr>
          <a:xfrm>
            <a:off x="149147" y="1548268"/>
            <a:ext cx="11648112" cy="4525962"/>
          </a:xfrm>
        </p:spPr>
        <p:txBody>
          <a:bodyPr/>
          <a:lstStyle/>
          <a:p>
            <a:pPr marL="514350" indent="-514350">
              <a:buFont typeface="+mj-lt"/>
              <a:buAutoNum type="arabicPeriod" startAt="10"/>
            </a:pPr>
            <a:r>
              <a:rPr lang="en-US" sz="2800" dirty="0"/>
              <a:t>Two-tier ERP</a:t>
            </a:r>
          </a:p>
          <a:p>
            <a:pPr marL="914400" lvl="1" indent="-514350"/>
            <a:r>
              <a:rPr lang="en-US" sz="2300" dirty="0"/>
              <a:t>Two-tier ERP has been around for 40 years, but it’s gaining in popularity.</a:t>
            </a:r>
          </a:p>
          <a:p>
            <a:pPr marL="914400" lvl="1" indent="-514350"/>
            <a:r>
              <a:rPr lang="en-US" sz="2300" dirty="0"/>
              <a:t>Companies use two different ERP systems to address their needs. </a:t>
            </a:r>
          </a:p>
          <a:p>
            <a:pPr marL="1314450" lvl="2" indent="-514350"/>
            <a:r>
              <a:rPr lang="en-US" sz="2300" dirty="0"/>
              <a:t>Tier 1 ERP with the functionality required to run a large global company is used at the corporate level.</a:t>
            </a:r>
          </a:p>
          <a:p>
            <a:pPr marL="1314450" lvl="2" indent="-514350"/>
            <a:r>
              <a:rPr lang="en-US" sz="2300" dirty="0"/>
              <a:t>Subsidiaries and divisions run a more flexible a Tier 2 ERP that supports their </a:t>
            </a:r>
            <a:r>
              <a:rPr lang="en-US" sz="2300" dirty="0" err="1"/>
              <a:t>specialised</a:t>
            </a:r>
            <a:r>
              <a:rPr lang="en-US" sz="2300" dirty="0"/>
              <a:t> needs – usually in the cloud.</a:t>
            </a:r>
          </a:p>
          <a:p>
            <a:pPr marL="914400" lvl="1" indent="-514350"/>
            <a:r>
              <a:rPr lang="en-US" sz="2300" dirty="0"/>
              <a:t>The key to this approach is seamless data exchange between the two tiers. This way the subsidiaries can continue to operate efficiently – and the parent company can maintain oversight and compliance.</a:t>
            </a:r>
            <a:endParaRPr lang="en-MY" sz="2300" dirty="0"/>
          </a:p>
        </p:txBody>
      </p:sp>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MY" dirty="0"/>
              <a:t>11 ERP Trends for 2023 and Beyond</a:t>
            </a:r>
          </a:p>
        </p:txBody>
      </p:sp>
    </p:spTree>
    <p:extLst>
      <p:ext uri="{BB962C8B-B14F-4D97-AF65-F5344CB8AC3E}">
        <p14:creationId xmlns:p14="http://schemas.microsoft.com/office/powerpoint/2010/main" val="34493051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a:extLst>
              <a:ext uri="{FF2B5EF4-FFF2-40B4-BE49-F238E27FC236}">
                <a16:creationId xmlns:a16="http://schemas.microsoft.com/office/drawing/2014/main" id="{4F46ADD2-A4A0-3DF0-4B93-449F3F2B127C}"/>
              </a:ext>
            </a:extLst>
          </p:cNvPr>
          <p:cNvSpPr>
            <a:spLocks noGrp="1"/>
          </p:cNvSpPr>
          <p:nvPr>
            <p:ph idx="1"/>
          </p:nvPr>
        </p:nvSpPr>
        <p:spPr>
          <a:xfrm>
            <a:off x="149147" y="1548268"/>
            <a:ext cx="11648112" cy="4525962"/>
          </a:xfrm>
        </p:spPr>
        <p:txBody>
          <a:bodyPr/>
          <a:lstStyle/>
          <a:p>
            <a:pPr marL="514350" indent="-514350">
              <a:buFont typeface="+mj-lt"/>
              <a:buAutoNum type="arabicPeriod" startAt="10"/>
            </a:pPr>
            <a:r>
              <a:rPr lang="en-US" sz="2800" dirty="0"/>
              <a:t>Two-tier ERP (cont.)</a:t>
            </a:r>
          </a:p>
          <a:p>
            <a:pPr marL="914400" lvl="1" indent="-514350"/>
            <a:r>
              <a:rPr lang="en-US" sz="2300" dirty="0"/>
              <a:t>The business integrates the two ERP systems so information automatically flows from Tier 2 to Tier 1. This allows for master data management, or a single source of accurate data for the entire enterprise. </a:t>
            </a:r>
          </a:p>
          <a:p>
            <a:pPr marL="914400" lvl="1" indent="-514350"/>
            <a:r>
              <a:rPr lang="en-US" sz="2300" dirty="0"/>
              <a:t>The responsibilities of each system can vary, the Tier 1 software often handles core business functions like finance, human resources and procurement. The Tier 2 system manages activities, like sales, marketing or manufacturing processes, that are more specific to each subsidiary or location. (Oracle, 2023)</a:t>
            </a:r>
          </a:p>
          <a:p>
            <a:pPr marL="914400" lvl="1" indent="-514350"/>
            <a:endParaRPr lang="en-US" sz="2300" dirty="0"/>
          </a:p>
          <a:p>
            <a:pPr marL="400050" lvl="1" indent="0">
              <a:buNone/>
            </a:pPr>
            <a:r>
              <a:rPr lang="en-US" sz="2300" dirty="0"/>
              <a:t>https://www.netsuite.com/portal/resource/articles/erp/two-tier-erp.shtml</a:t>
            </a:r>
          </a:p>
        </p:txBody>
      </p:sp>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MY" dirty="0"/>
              <a:t>11 ERP Trends for 2023 and Beyond</a:t>
            </a:r>
          </a:p>
        </p:txBody>
      </p:sp>
    </p:spTree>
    <p:extLst>
      <p:ext uri="{BB962C8B-B14F-4D97-AF65-F5344CB8AC3E}">
        <p14:creationId xmlns:p14="http://schemas.microsoft.com/office/powerpoint/2010/main" val="11924144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a:extLst>
              <a:ext uri="{FF2B5EF4-FFF2-40B4-BE49-F238E27FC236}">
                <a16:creationId xmlns:a16="http://schemas.microsoft.com/office/drawing/2014/main" id="{4F46ADD2-A4A0-3DF0-4B93-449F3F2B127C}"/>
              </a:ext>
            </a:extLst>
          </p:cNvPr>
          <p:cNvSpPr>
            <a:spLocks noGrp="1"/>
          </p:cNvSpPr>
          <p:nvPr>
            <p:ph idx="1"/>
          </p:nvPr>
        </p:nvSpPr>
        <p:spPr>
          <a:xfrm>
            <a:off x="149147" y="1548268"/>
            <a:ext cx="11648112" cy="4525962"/>
          </a:xfrm>
        </p:spPr>
        <p:txBody>
          <a:bodyPr/>
          <a:lstStyle/>
          <a:p>
            <a:pPr marL="514350" indent="-514350">
              <a:buFont typeface="+mj-lt"/>
              <a:buAutoNum type="arabicPeriod" startAt="11"/>
            </a:pPr>
            <a:r>
              <a:rPr lang="en-US" sz="2800" dirty="0"/>
              <a:t>Collaborative ERP</a:t>
            </a:r>
          </a:p>
          <a:p>
            <a:pPr marL="914400" lvl="1" indent="-514350"/>
            <a:r>
              <a:rPr lang="en-US" sz="2300" dirty="0"/>
              <a:t>Toggle between different applications. </a:t>
            </a:r>
          </a:p>
          <a:p>
            <a:pPr marL="1314450" lvl="2" indent="-514350"/>
            <a:r>
              <a:rPr lang="en-US" sz="2300" dirty="0"/>
              <a:t>Example: someone is working on a purchase order and needs a colleague’s input, they have to switch out of ERP into Microsoft Teams, Slack, or Zoom, and then back again. </a:t>
            </a:r>
          </a:p>
          <a:p>
            <a:pPr marL="914400" lvl="1" indent="-514350"/>
            <a:r>
              <a:rPr lang="en-US" sz="2300" dirty="0"/>
              <a:t>SAP and Microsoft have partnered up - making it possible for users to share links to live ERP data directly in Teams.</a:t>
            </a:r>
          </a:p>
          <a:p>
            <a:pPr marL="0" indent="0">
              <a:buNone/>
            </a:pPr>
            <a:endParaRPr lang="en-US" sz="2800" dirty="0"/>
          </a:p>
          <a:p>
            <a:pPr marL="0" indent="0">
              <a:buNone/>
            </a:pPr>
            <a:endParaRPr lang="en-US" sz="2000" dirty="0"/>
          </a:p>
          <a:p>
            <a:pPr marL="0" indent="0">
              <a:buNone/>
            </a:pPr>
            <a:endParaRPr lang="en-US" sz="2000" dirty="0"/>
          </a:p>
          <a:p>
            <a:pPr marL="0" indent="0">
              <a:buNone/>
            </a:pPr>
            <a:r>
              <a:rPr lang="en-US" sz="2000" dirty="0"/>
              <a:t>Source: https://www.sap.com/sea/insights/top-erp-technology-trends.html</a:t>
            </a:r>
          </a:p>
        </p:txBody>
      </p:sp>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MY" dirty="0"/>
              <a:t>11 ERP Trends for 2023 and Beyond</a:t>
            </a:r>
          </a:p>
        </p:txBody>
      </p:sp>
    </p:spTree>
    <p:extLst>
      <p:ext uri="{BB962C8B-B14F-4D97-AF65-F5344CB8AC3E}">
        <p14:creationId xmlns:p14="http://schemas.microsoft.com/office/powerpoint/2010/main" val="37803006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BBE26AC-FFD8-3FAA-8B73-8F6C7D7F3CE2}"/>
              </a:ext>
            </a:extLst>
          </p:cNvPr>
          <p:cNvSpPr>
            <a:spLocks noGrp="1"/>
          </p:cNvSpPr>
          <p:nvPr>
            <p:ph type="title"/>
          </p:nvPr>
        </p:nvSpPr>
        <p:spPr/>
        <p:txBody>
          <a:bodyPr/>
          <a:lstStyle/>
          <a:p>
            <a:r>
              <a:rPr lang="en-US" dirty="0"/>
              <a:t>Review Questions</a:t>
            </a:r>
          </a:p>
        </p:txBody>
      </p:sp>
      <p:sp>
        <p:nvSpPr>
          <p:cNvPr id="7" name="Content Placeholder 6">
            <a:extLst>
              <a:ext uri="{FF2B5EF4-FFF2-40B4-BE49-F238E27FC236}">
                <a16:creationId xmlns:a16="http://schemas.microsoft.com/office/drawing/2014/main" id="{FAA6C378-81A2-21FE-E841-79AA8F096169}"/>
              </a:ext>
            </a:extLst>
          </p:cNvPr>
          <p:cNvSpPr>
            <a:spLocks noGrp="1"/>
          </p:cNvSpPr>
          <p:nvPr>
            <p:ph idx="1"/>
          </p:nvPr>
        </p:nvSpPr>
        <p:spPr/>
        <p:txBody>
          <a:bodyPr/>
          <a:lstStyle/>
          <a:p>
            <a:r>
              <a:rPr lang="en-US" dirty="0"/>
              <a:t>How can all these integrations assist the company or organization?</a:t>
            </a:r>
          </a:p>
          <a:p>
            <a:endParaRPr lang="en-US" dirty="0"/>
          </a:p>
        </p:txBody>
      </p:sp>
    </p:spTree>
    <p:extLst>
      <p:ext uri="{BB962C8B-B14F-4D97-AF65-F5344CB8AC3E}">
        <p14:creationId xmlns:p14="http://schemas.microsoft.com/office/powerpoint/2010/main" val="37268833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MY" dirty="0"/>
              <a:t>TOPIC LEARNING OUTCOMES</a:t>
            </a:r>
          </a:p>
        </p:txBody>
      </p:sp>
      <p:sp>
        <p:nvSpPr>
          <p:cNvPr id="4" name="Content Placeholder 3">
            <a:extLst>
              <a:ext uri="{FF2B5EF4-FFF2-40B4-BE49-F238E27FC236}">
                <a16:creationId xmlns:a16="http://schemas.microsoft.com/office/drawing/2014/main" id="{3455BEAC-0823-2B3E-9D1B-4A6DA5417C39}"/>
              </a:ext>
            </a:extLst>
          </p:cNvPr>
          <p:cNvSpPr>
            <a:spLocks noGrp="1"/>
          </p:cNvSpPr>
          <p:nvPr>
            <p:ph idx="1"/>
          </p:nvPr>
        </p:nvSpPr>
        <p:spPr/>
        <p:txBody>
          <a:bodyPr/>
          <a:lstStyle/>
          <a:p>
            <a:pPr marL="0" indent="0">
              <a:buNone/>
            </a:pPr>
            <a:r>
              <a:rPr lang="en-US" dirty="0"/>
              <a:t>At the end of this topic, you should be able to:</a:t>
            </a:r>
          </a:p>
          <a:p>
            <a:pPr marL="457200" indent="-457200">
              <a:buAutoNum type="arabicPeriod"/>
            </a:pPr>
            <a:r>
              <a:rPr lang="en-US" dirty="0"/>
              <a:t>Explain the 11 ERP trends</a:t>
            </a:r>
          </a:p>
          <a:p>
            <a:pPr marL="457200" indent="-457200">
              <a:buAutoNum type="arabicPeriod"/>
            </a:pPr>
            <a:r>
              <a:rPr lang="en-US" dirty="0"/>
              <a:t>Discuss how the trends able to help the organization to stay competitive in the </a:t>
            </a:r>
            <a:r>
              <a:rPr lang="en-US"/>
              <a:t>permacrisis environment. </a:t>
            </a:r>
            <a:endParaRPr lang="en-US" dirty="0"/>
          </a:p>
          <a:p>
            <a:pPr marL="457200" indent="-457200">
              <a:buAutoNum type="arabicPeriod"/>
            </a:pPr>
            <a:endParaRPr lang="en-US" dirty="0"/>
          </a:p>
          <a:p>
            <a:pPr marL="0" indent="0">
              <a:buNone/>
            </a:pPr>
            <a:endParaRPr lang="en-US" dirty="0"/>
          </a:p>
        </p:txBody>
      </p:sp>
    </p:spTree>
    <p:extLst>
      <p:ext uri="{BB962C8B-B14F-4D97-AF65-F5344CB8AC3E}">
        <p14:creationId xmlns:p14="http://schemas.microsoft.com/office/powerpoint/2010/main" val="359137373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A0F3B508-3D46-FC75-41AD-4C32E26EE47A}"/>
              </a:ext>
            </a:extLst>
          </p:cNvPr>
          <p:cNvSpPr>
            <a:spLocks noGrp="1"/>
          </p:cNvSpPr>
          <p:nvPr>
            <p:ph idx="1"/>
          </p:nvPr>
        </p:nvSpPr>
        <p:spPr/>
        <p:txBody>
          <a:bodyPr/>
          <a:lstStyle/>
          <a:p>
            <a:r>
              <a:rPr lang="en-US" dirty="0"/>
              <a:t>We have been living in “permacrisis” – an extended period of instability and insecurity.</a:t>
            </a:r>
          </a:p>
          <a:p>
            <a:pPr lvl="1"/>
            <a:r>
              <a:rPr lang="en-US" dirty="0"/>
              <a:t>Due to ongoing pandemic, wars, climate disasters, inflation and political chaos. </a:t>
            </a:r>
          </a:p>
          <a:p>
            <a:r>
              <a:rPr lang="en-US" dirty="0"/>
              <a:t>Companies</a:t>
            </a:r>
            <a:r>
              <a:rPr lang="en-US" b="0" i="0" dirty="0">
                <a:solidFill>
                  <a:srgbClr val="3C3C3C"/>
                </a:solidFill>
                <a:effectLst/>
                <a:latin typeface="SAPBook"/>
              </a:rPr>
              <a:t> </a:t>
            </a:r>
            <a:r>
              <a:rPr lang="en-US" dirty="0"/>
              <a:t>will continue to use these capabilities to improve agility and navigate the permacrisis era. They will also focus on their ability to support remote and distributed workers with easy, secure, and innovative tools.</a:t>
            </a:r>
            <a:endParaRPr lang="en-MY" dirty="0"/>
          </a:p>
          <a:p>
            <a:pPr marL="0" indent="0">
              <a:buNone/>
            </a:pPr>
            <a:endParaRPr lang="en-MY" dirty="0"/>
          </a:p>
        </p:txBody>
      </p:sp>
      <p:sp>
        <p:nvSpPr>
          <p:cNvPr id="4" name="Title 3">
            <a:extLst>
              <a:ext uri="{FF2B5EF4-FFF2-40B4-BE49-F238E27FC236}">
                <a16:creationId xmlns:a16="http://schemas.microsoft.com/office/drawing/2014/main" id="{47F542AB-FB67-5AAF-820C-AA9F1B9394C5}"/>
              </a:ext>
            </a:extLst>
          </p:cNvPr>
          <p:cNvSpPr>
            <a:spLocks noGrp="1"/>
          </p:cNvSpPr>
          <p:nvPr>
            <p:ph type="title"/>
          </p:nvPr>
        </p:nvSpPr>
        <p:spPr/>
        <p:txBody>
          <a:bodyPr/>
          <a:lstStyle/>
          <a:p>
            <a:r>
              <a:rPr lang="en-MY" dirty="0"/>
              <a:t>Summary / Recap of Main Points</a:t>
            </a:r>
          </a:p>
        </p:txBody>
      </p:sp>
    </p:spTree>
    <p:extLst>
      <p:ext uri="{BB962C8B-B14F-4D97-AF65-F5344CB8AC3E}">
        <p14:creationId xmlns:p14="http://schemas.microsoft.com/office/powerpoint/2010/main" val="287714426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12E60516-14FA-6023-4EA0-3F1B5EAA0BCD}"/>
              </a:ext>
            </a:extLst>
          </p:cNvPr>
          <p:cNvSpPr>
            <a:spLocks noGrp="1"/>
          </p:cNvSpPr>
          <p:nvPr>
            <p:ph sz="half" idx="2"/>
          </p:nvPr>
        </p:nvSpPr>
        <p:spPr>
          <a:xfrm>
            <a:off x="295352" y="2174875"/>
            <a:ext cx="11172123" cy="3951288"/>
          </a:xfrm>
        </p:spPr>
        <p:txBody>
          <a:bodyPr/>
          <a:lstStyle/>
          <a:p>
            <a:pPr marL="0" indent="0" algn="ctr">
              <a:buNone/>
            </a:pPr>
            <a:r>
              <a:rPr lang="en-MY" sz="6600" dirty="0"/>
              <a:t>Q &amp; A</a:t>
            </a:r>
          </a:p>
        </p:txBody>
      </p:sp>
      <p:sp>
        <p:nvSpPr>
          <p:cNvPr id="2" name="Title 1">
            <a:extLst>
              <a:ext uri="{FF2B5EF4-FFF2-40B4-BE49-F238E27FC236}">
                <a16:creationId xmlns:a16="http://schemas.microsoft.com/office/drawing/2014/main" id="{692BC55C-E49F-2E2E-27BC-F943739EC1C4}"/>
              </a:ext>
            </a:extLst>
          </p:cNvPr>
          <p:cNvSpPr>
            <a:spLocks noGrp="1"/>
          </p:cNvSpPr>
          <p:nvPr>
            <p:ph type="title"/>
          </p:nvPr>
        </p:nvSpPr>
        <p:spPr/>
        <p:txBody>
          <a:bodyPr/>
          <a:lstStyle/>
          <a:p>
            <a:r>
              <a:rPr lang="en-US" altLang="zh-TW" dirty="0"/>
              <a:t>Question and Answer Session</a:t>
            </a:r>
            <a:endParaRPr lang="en-US" dirty="0"/>
          </a:p>
        </p:txBody>
      </p:sp>
    </p:spTree>
    <p:extLst>
      <p:ext uri="{BB962C8B-B14F-4D97-AF65-F5344CB8AC3E}">
        <p14:creationId xmlns:p14="http://schemas.microsoft.com/office/powerpoint/2010/main" val="20029363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7804106F-FA64-286A-04FC-353B30B818C8}"/>
              </a:ext>
            </a:extLst>
          </p:cNvPr>
          <p:cNvSpPr>
            <a:spLocks noGrp="1"/>
          </p:cNvSpPr>
          <p:nvPr>
            <p:ph idx="1"/>
          </p:nvPr>
        </p:nvSpPr>
        <p:spPr>
          <a:xfrm>
            <a:off x="254000" y="1697038"/>
            <a:ext cx="11061700" cy="4525962"/>
          </a:xfrm>
        </p:spPr>
        <p:txBody>
          <a:bodyPr/>
          <a:lstStyle/>
          <a:p>
            <a:r>
              <a:rPr lang="en-US" dirty="0"/>
              <a:t>Success factors</a:t>
            </a:r>
          </a:p>
          <a:p>
            <a:endParaRPr lang="en-MY" dirty="0"/>
          </a:p>
        </p:txBody>
      </p:sp>
      <p:sp>
        <p:nvSpPr>
          <p:cNvPr id="4" name="Title 3">
            <a:extLst>
              <a:ext uri="{FF2B5EF4-FFF2-40B4-BE49-F238E27FC236}">
                <a16:creationId xmlns:a16="http://schemas.microsoft.com/office/drawing/2014/main" id="{8030856A-6B10-E63A-FF9D-FCC3E858E38B}"/>
              </a:ext>
            </a:extLst>
          </p:cNvPr>
          <p:cNvSpPr>
            <a:spLocks noGrp="1"/>
          </p:cNvSpPr>
          <p:nvPr>
            <p:ph type="title"/>
          </p:nvPr>
        </p:nvSpPr>
        <p:spPr/>
        <p:txBody>
          <a:bodyPr/>
          <a:lstStyle/>
          <a:p>
            <a:r>
              <a:rPr lang="en-MY" dirty="0"/>
              <a:t>Contents &amp; Structure</a:t>
            </a:r>
          </a:p>
        </p:txBody>
      </p:sp>
    </p:spTree>
    <p:extLst>
      <p:ext uri="{BB962C8B-B14F-4D97-AF65-F5344CB8AC3E}">
        <p14:creationId xmlns:p14="http://schemas.microsoft.com/office/powerpoint/2010/main" val="12221726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8CA8516-4B35-EF6A-5E3F-7D6D0954C1E8}"/>
              </a:ext>
            </a:extLst>
          </p:cNvPr>
          <p:cNvSpPr>
            <a:spLocks noGrp="1"/>
          </p:cNvSpPr>
          <p:nvPr>
            <p:ph type="title"/>
          </p:nvPr>
        </p:nvSpPr>
        <p:spPr/>
        <p:txBody>
          <a:bodyPr/>
          <a:lstStyle/>
          <a:p>
            <a:r>
              <a:rPr lang="en-MY" dirty="0">
                <a:solidFill>
                  <a:schemeClr val="tx2"/>
                </a:solidFill>
              </a:rPr>
              <a:t>Recap From Last Lesson</a:t>
            </a:r>
          </a:p>
        </p:txBody>
      </p:sp>
      <p:sp>
        <p:nvSpPr>
          <p:cNvPr id="9" name="Content Placeholder 8">
            <a:extLst>
              <a:ext uri="{FF2B5EF4-FFF2-40B4-BE49-F238E27FC236}">
                <a16:creationId xmlns:a16="http://schemas.microsoft.com/office/drawing/2014/main" id="{9D496500-6EFF-D6A4-A019-E1438C03575B}"/>
              </a:ext>
            </a:extLst>
          </p:cNvPr>
          <p:cNvSpPr>
            <a:spLocks noGrp="1"/>
          </p:cNvSpPr>
          <p:nvPr>
            <p:ph idx="1"/>
          </p:nvPr>
        </p:nvSpPr>
        <p:spPr>
          <a:xfrm>
            <a:off x="441434" y="1417638"/>
            <a:ext cx="11455214" cy="3485438"/>
          </a:xfrm>
        </p:spPr>
        <p:txBody>
          <a:bodyPr/>
          <a:lstStyle/>
          <a:p>
            <a:r>
              <a:rPr lang="en-US" dirty="0"/>
              <a:t>ERP implementation is just the beginning. A successfully implemented ERP system will not automatically produce result.</a:t>
            </a:r>
          </a:p>
          <a:p>
            <a:r>
              <a:rPr lang="en-US" dirty="0"/>
              <a:t>This needs constant monitoring and management. </a:t>
            </a:r>
            <a:endParaRPr lang="en-MY" dirty="0"/>
          </a:p>
        </p:txBody>
      </p:sp>
    </p:spTree>
    <p:extLst>
      <p:ext uri="{BB962C8B-B14F-4D97-AF65-F5344CB8AC3E}">
        <p14:creationId xmlns:p14="http://schemas.microsoft.com/office/powerpoint/2010/main" val="11476925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MY" dirty="0"/>
              <a:t>ERP System Future Trend</a:t>
            </a:r>
          </a:p>
        </p:txBody>
      </p:sp>
      <p:sp>
        <p:nvSpPr>
          <p:cNvPr id="5" name="Content Placeholder 4">
            <a:extLst>
              <a:ext uri="{FF2B5EF4-FFF2-40B4-BE49-F238E27FC236}">
                <a16:creationId xmlns:a16="http://schemas.microsoft.com/office/drawing/2014/main" id="{A1E1B2A0-6ED6-8E8A-5C99-3B0A22954F22}"/>
              </a:ext>
            </a:extLst>
          </p:cNvPr>
          <p:cNvSpPr>
            <a:spLocks noGrp="1"/>
          </p:cNvSpPr>
          <p:nvPr>
            <p:ph idx="1"/>
          </p:nvPr>
        </p:nvSpPr>
        <p:spPr/>
        <p:txBody>
          <a:bodyPr/>
          <a:lstStyle/>
          <a:p>
            <a:endParaRPr lang="en-US" dirty="0"/>
          </a:p>
          <a:p>
            <a:pPr marL="0" indent="0" algn="ctr">
              <a:buNone/>
            </a:pPr>
            <a:r>
              <a:rPr lang="en-US" sz="2800" b="1" i="0" dirty="0">
                <a:solidFill>
                  <a:srgbClr val="333333"/>
                </a:solidFill>
                <a:effectLst/>
                <a:latin typeface="Montseraat"/>
              </a:rPr>
              <a:t>“The modern ERP (Enterprise Resource Planning) system plays a huge role in new business planning. CIOs should focus on innovations in ERP platforms that will be about new tools and strategies to suit the needs of the modern market.”</a:t>
            </a:r>
          </a:p>
          <a:p>
            <a:pPr marL="0" indent="0" algn="ctr">
              <a:buNone/>
            </a:pPr>
            <a:r>
              <a:rPr lang="en-US" dirty="0"/>
              <a:t>(</a:t>
            </a:r>
            <a:r>
              <a:rPr lang="en-US" dirty="0" err="1"/>
              <a:t>Anushree</a:t>
            </a:r>
            <a:r>
              <a:rPr lang="en-US" dirty="0"/>
              <a:t> Bhattacharya, 2023)</a:t>
            </a:r>
          </a:p>
          <a:p>
            <a:pPr marL="0" indent="0" algn="ctr">
              <a:buNone/>
            </a:pPr>
            <a:r>
              <a:rPr lang="en-US" dirty="0"/>
              <a:t>https://enterprisetalk.com/featured/unleashing-future-ready-erp-systems/</a:t>
            </a:r>
          </a:p>
        </p:txBody>
      </p:sp>
    </p:spTree>
    <p:extLst>
      <p:ext uri="{BB962C8B-B14F-4D97-AF65-F5344CB8AC3E}">
        <p14:creationId xmlns:p14="http://schemas.microsoft.com/office/powerpoint/2010/main" val="41947856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MY" dirty="0"/>
              <a:t>ERP System Future Trend</a:t>
            </a:r>
          </a:p>
        </p:txBody>
      </p:sp>
      <p:sp>
        <p:nvSpPr>
          <p:cNvPr id="5" name="Content Placeholder 4">
            <a:extLst>
              <a:ext uri="{FF2B5EF4-FFF2-40B4-BE49-F238E27FC236}">
                <a16:creationId xmlns:a16="http://schemas.microsoft.com/office/drawing/2014/main" id="{A1E1B2A0-6ED6-8E8A-5C99-3B0A22954F22}"/>
              </a:ext>
            </a:extLst>
          </p:cNvPr>
          <p:cNvSpPr>
            <a:spLocks noGrp="1"/>
          </p:cNvSpPr>
          <p:nvPr>
            <p:ph idx="1"/>
          </p:nvPr>
        </p:nvSpPr>
        <p:spPr/>
        <p:txBody>
          <a:bodyPr/>
          <a:lstStyle/>
          <a:p>
            <a:r>
              <a:rPr lang="en-US" dirty="0"/>
              <a:t>ERP system is a single application that can track and monitor all the business functions. </a:t>
            </a:r>
          </a:p>
          <a:p>
            <a:r>
              <a:rPr lang="en-US" dirty="0"/>
              <a:t>ERP vendors are adding more features to their products and integrating new applications so that they can deliver </a:t>
            </a:r>
            <a:r>
              <a:rPr lang="en-US"/>
              <a:t>a one-stop </a:t>
            </a:r>
            <a:r>
              <a:rPr lang="en-US" dirty="0"/>
              <a:t>application to the organizations.</a:t>
            </a:r>
          </a:p>
          <a:p>
            <a:endParaRPr lang="en-US" dirty="0"/>
          </a:p>
          <a:p>
            <a:pPr marL="0" indent="0" algn="ctr">
              <a:buNone/>
            </a:pPr>
            <a:endParaRPr lang="en-US" dirty="0"/>
          </a:p>
        </p:txBody>
      </p:sp>
    </p:spTree>
    <p:extLst>
      <p:ext uri="{BB962C8B-B14F-4D97-AF65-F5344CB8AC3E}">
        <p14:creationId xmlns:p14="http://schemas.microsoft.com/office/powerpoint/2010/main" val="24847850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a:extLst>
              <a:ext uri="{FF2B5EF4-FFF2-40B4-BE49-F238E27FC236}">
                <a16:creationId xmlns:a16="http://schemas.microsoft.com/office/drawing/2014/main" id="{4F46ADD2-A4A0-3DF0-4B93-449F3F2B127C}"/>
              </a:ext>
            </a:extLst>
          </p:cNvPr>
          <p:cNvSpPr>
            <a:spLocks noGrp="1"/>
          </p:cNvSpPr>
          <p:nvPr>
            <p:ph idx="1"/>
          </p:nvPr>
        </p:nvSpPr>
        <p:spPr>
          <a:xfrm>
            <a:off x="149147" y="1548268"/>
            <a:ext cx="11648112" cy="4525962"/>
          </a:xfrm>
        </p:spPr>
        <p:txBody>
          <a:bodyPr/>
          <a:lstStyle/>
          <a:p>
            <a:pPr marL="0" indent="0">
              <a:buNone/>
            </a:pPr>
            <a:r>
              <a:rPr lang="en-US" sz="2800" dirty="0"/>
              <a:t>According the SAP (2023), the 11 ERP trends are:</a:t>
            </a:r>
          </a:p>
          <a:p>
            <a:pPr marL="514350" indent="-514350">
              <a:buFont typeface="+mj-lt"/>
              <a:buAutoNum type="arabicPeriod"/>
            </a:pPr>
            <a:endParaRPr lang="en-US" sz="2800" dirty="0"/>
          </a:p>
          <a:p>
            <a:pPr marL="514350" indent="-514350">
              <a:buFont typeface="+mj-lt"/>
              <a:buAutoNum type="arabicPeriod"/>
            </a:pPr>
            <a:r>
              <a:rPr lang="en-US" sz="2800" dirty="0"/>
              <a:t>The future of Cloud heats up</a:t>
            </a:r>
          </a:p>
          <a:p>
            <a:pPr lvl="1"/>
            <a:r>
              <a:rPr lang="en-US" sz="2300" dirty="0"/>
              <a:t>Needs of cloud ERP to support the growth of global market. </a:t>
            </a:r>
          </a:p>
          <a:p>
            <a:pPr lvl="1"/>
            <a:r>
              <a:rPr lang="en-US" sz="2300" dirty="0"/>
              <a:t>Cloud provide the capabilities to speed up the </a:t>
            </a:r>
            <a:r>
              <a:rPr lang="en-US" sz="2300" dirty="0">
                <a:solidFill>
                  <a:srgbClr val="FF0000"/>
                </a:solidFill>
              </a:rPr>
              <a:t>digital transformation</a:t>
            </a:r>
            <a:r>
              <a:rPr lang="en-US" sz="2300" dirty="0"/>
              <a:t>. </a:t>
            </a:r>
          </a:p>
          <a:p>
            <a:pPr lvl="1"/>
            <a:r>
              <a:rPr lang="en-US" sz="2300" dirty="0"/>
              <a:t>Company can free up more time to focus on what differentiates them now, and what might differentiate them tomorrow. </a:t>
            </a:r>
          </a:p>
          <a:p>
            <a:pPr lvl="1"/>
            <a:endParaRPr lang="en-US" sz="2300" dirty="0"/>
          </a:p>
          <a:p>
            <a:pPr lvl="1"/>
            <a:endParaRPr lang="en-US" sz="2300" dirty="0"/>
          </a:p>
          <a:p>
            <a:pPr lvl="1"/>
            <a:endParaRPr lang="en-MY" sz="2300" dirty="0"/>
          </a:p>
        </p:txBody>
      </p:sp>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MY" dirty="0"/>
              <a:t>11 ERP Trends for 2023 and Beyond</a:t>
            </a:r>
          </a:p>
        </p:txBody>
      </p:sp>
    </p:spTree>
    <p:extLst>
      <p:ext uri="{BB962C8B-B14F-4D97-AF65-F5344CB8AC3E}">
        <p14:creationId xmlns:p14="http://schemas.microsoft.com/office/powerpoint/2010/main" val="6621124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a:extLst>
              <a:ext uri="{FF2B5EF4-FFF2-40B4-BE49-F238E27FC236}">
                <a16:creationId xmlns:a16="http://schemas.microsoft.com/office/drawing/2014/main" id="{4F46ADD2-A4A0-3DF0-4B93-449F3F2B127C}"/>
              </a:ext>
            </a:extLst>
          </p:cNvPr>
          <p:cNvSpPr>
            <a:spLocks noGrp="1"/>
          </p:cNvSpPr>
          <p:nvPr>
            <p:ph idx="1"/>
          </p:nvPr>
        </p:nvSpPr>
        <p:spPr>
          <a:xfrm>
            <a:off x="149147" y="1548268"/>
            <a:ext cx="11648112" cy="4525962"/>
          </a:xfrm>
        </p:spPr>
        <p:txBody>
          <a:bodyPr/>
          <a:lstStyle/>
          <a:p>
            <a:pPr marL="514350" indent="-514350">
              <a:buFont typeface="+mj-lt"/>
              <a:buAutoNum type="arabicPeriod" startAt="2"/>
            </a:pPr>
            <a:r>
              <a:rPr lang="en-US" sz="2800" dirty="0"/>
              <a:t>Mobile ERP evolves into multi-device experience</a:t>
            </a:r>
          </a:p>
          <a:p>
            <a:pPr lvl="1"/>
            <a:r>
              <a:rPr lang="en-US" sz="2300" dirty="0"/>
              <a:t>With more advanced form of mobile ERP, a user’s tasks and to-do’s follow them across all the devices they use as they go about their day. </a:t>
            </a:r>
          </a:p>
          <a:p>
            <a:pPr lvl="2"/>
            <a:r>
              <a:rPr lang="en-US" sz="2100" dirty="0"/>
              <a:t>Laptop, desktop, mobile phone, smart home speaker, smartwatch, smart TV, or anything that can connect to the Internet.</a:t>
            </a:r>
          </a:p>
          <a:p>
            <a:pPr lvl="1"/>
            <a:endParaRPr lang="en-US" sz="2300" dirty="0"/>
          </a:p>
          <a:p>
            <a:pPr lvl="1"/>
            <a:endParaRPr lang="en-MY" sz="2300" dirty="0"/>
          </a:p>
        </p:txBody>
      </p:sp>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MY" dirty="0"/>
              <a:t>11 ERP Trends for 2023 and Beyond</a:t>
            </a:r>
          </a:p>
        </p:txBody>
      </p:sp>
    </p:spTree>
    <p:extLst>
      <p:ext uri="{BB962C8B-B14F-4D97-AF65-F5344CB8AC3E}">
        <p14:creationId xmlns:p14="http://schemas.microsoft.com/office/powerpoint/2010/main" val="4059767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a:extLst>
              <a:ext uri="{FF2B5EF4-FFF2-40B4-BE49-F238E27FC236}">
                <a16:creationId xmlns:a16="http://schemas.microsoft.com/office/drawing/2014/main" id="{4F46ADD2-A4A0-3DF0-4B93-449F3F2B127C}"/>
              </a:ext>
            </a:extLst>
          </p:cNvPr>
          <p:cNvSpPr>
            <a:spLocks noGrp="1"/>
          </p:cNvSpPr>
          <p:nvPr>
            <p:ph idx="1"/>
          </p:nvPr>
        </p:nvSpPr>
        <p:spPr>
          <a:xfrm>
            <a:off x="149147" y="1548268"/>
            <a:ext cx="11648112" cy="4525962"/>
          </a:xfrm>
        </p:spPr>
        <p:txBody>
          <a:bodyPr/>
          <a:lstStyle/>
          <a:p>
            <a:pPr marL="514350" indent="-514350">
              <a:buFont typeface="+mj-lt"/>
              <a:buAutoNum type="arabicPeriod" startAt="3"/>
            </a:pPr>
            <a:r>
              <a:rPr lang="en-US" sz="2800" dirty="0"/>
              <a:t>Integration with AI and IoT</a:t>
            </a:r>
          </a:p>
          <a:p>
            <a:pPr lvl="1"/>
            <a:r>
              <a:rPr lang="en-US" sz="2300" dirty="0"/>
              <a:t>AI and machine learning work behind the scenes to improve everything, from insights and user experiences to automation and business processes. </a:t>
            </a:r>
          </a:p>
          <a:p>
            <a:pPr lvl="2"/>
            <a:r>
              <a:rPr lang="en-US" sz="2100" dirty="0"/>
              <a:t>Example, data from mobile scanner and smart conveyor belts can used to track goods within a warehouse. </a:t>
            </a:r>
          </a:p>
          <a:p>
            <a:pPr lvl="1"/>
            <a:endParaRPr lang="en-MY" sz="2300" dirty="0"/>
          </a:p>
        </p:txBody>
      </p:sp>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MY" dirty="0"/>
              <a:t>11 ERP Trends for 2023 and Beyond</a:t>
            </a:r>
          </a:p>
        </p:txBody>
      </p:sp>
    </p:spTree>
    <p:extLst>
      <p:ext uri="{BB962C8B-B14F-4D97-AF65-F5344CB8AC3E}">
        <p14:creationId xmlns:p14="http://schemas.microsoft.com/office/powerpoint/2010/main" val="920990166"/>
      </p:ext>
    </p:extLst>
  </p:cSld>
  <p:clrMapOvr>
    <a:masterClrMapping/>
  </p:clrMapOvr>
</p:sld>
</file>

<file path=ppt/theme/theme1.xml><?xml version="1.0" encoding="utf-8"?>
<a:theme xmlns:a="http://schemas.openxmlformats.org/drawingml/2006/main" name="UCTI-Template-foundation-level">
  <a:themeElements>
    <a:clrScheme name="APU-2023">
      <a:dk1>
        <a:srgbClr val="082F50"/>
      </a:dk1>
      <a:lt1>
        <a:srgbClr val="FFFFFF"/>
      </a:lt1>
      <a:dk2>
        <a:srgbClr val="0070C0"/>
      </a:dk2>
      <a:lt2>
        <a:srgbClr val="C0F9FC"/>
      </a:lt2>
      <a:accent1>
        <a:srgbClr val="00B0F0"/>
      </a:accent1>
      <a:accent2>
        <a:srgbClr val="079244"/>
      </a:accent2>
      <a:accent3>
        <a:srgbClr val="E02C32"/>
      </a:accent3>
      <a:accent4>
        <a:srgbClr val="45D7EA"/>
      </a:accent4>
      <a:accent5>
        <a:srgbClr val="FAC41B"/>
      </a:accent5>
      <a:accent6>
        <a:srgbClr val="082F50"/>
      </a:accent6>
      <a:hlink>
        <a:srgbClr val="9AB1D0"/>
      </a:hlink>
      <a:folHlink>
        <a:srgbClr val="0D3358"/>
      </a:folHlink>
    </a:clrScheme>
    <a:fontScheme name="APU-2023">
      <a:majorFont>
        <a:latin typeface="PT Sans"/>
        <a:ea typeface=""/>
        <a:cs typeface=""/>
      </a:majorFont>
      <a:minorFont>
        <a:latin typeface="PT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tx1"/>
            </a:solidFill>
            <a:effectLst/>
            <a:latin typeface="Arial" charset="0"/>
          </a:defRPr>
        </a:defPPr>
      </a:lstStyle>
    </a:lnDef>
  </a:objectDefaults>
  <a:extraClrSchemeLst>
    <a:extraClrScheme>
      <a:clrScheme name="UCTI-Template-foundation-level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UCTI-Template-foundation-level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UCTI-Template-foundation-level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UCTI-Template-foundation-level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UCTI-Template-foundation-level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UCTI-Template-foundation-level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UCTI-Template-foundation-level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UCTI-Template-foundation-level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UCTI-Template-foundation-level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UCTI-Template-foundation-level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UCTI-Template-foundation-level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UCTI-Template-foundation-level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APU-2023">
      <a:dk1>
        <a:srgbClr val="081929"/>
      </a:dk1>
      <a:lt1>
        <a:srgbClr val="FFFFFF"/>
      </a:lt1>
      <a:dk2>
        <a:srgbClr val="0070C0"/>
      </a:dk2>
      <a:lt2>
        <a:srgbClr val="FFFFFF"/>
      </a:lt2>
      <a:accent1>
        <a:srgbClr val="00B0F0"/>
      </a:accent1>
      <a:accent2>
        <a:srgbClr val="99CC00"/>
      </a:accent2>
      <a:accent3>
        <a:srgbClr val="FF9966"/>
      </a:accent3>
      <a:accent4>
        <a:srgbClr val="45D7EA"/>
      </a:accent4>
      <a:accent5>
        <a:srgbClr val="CC66FF"/>
      </a:accent5>
      <a:accent6>
        <a:srgbClr val="FCE456"/>
      </a:accent6>
      <a:hlink>
        <a:srgbClr val="B7C6FE"/>
      </a:hlink>
      <a:folHlink>
        <a:srgbClr val="00B0F0"/>
      </a:folHlink>
    </a:clrScheme>
    <a:fontScheme name="APU-2023">
      <a:majorFont>
        <a:latin typeface="PT Sans"/>
        <a:ea typeface=""/>
        <a:cs typeface=""/>
      </a:majorFont>
      <a:minorFont>
        <a:latin typeface="PT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0C09830CF6CB84B8D12D02B69700FAF" ma:contentTypeVersion="14" ma:contentTypeDescription="Create a new document." ma:contentTypeScope="" ma:versionID="91bb3fc2fda44f6dca498e4986d3c34f">
  <xsd:schema xmlns:xsd="http://www.w3.org/2001/XMLSchema" xmlns:xs="http://www.w3.org/2001/XMLSchema" xmlns:p="http://schemas.microsoft.com/office/2006/metadata/properties" xmlns:ns3="c0f90a4e-2534-4174-991f-0eb794d5b859" xmlns:ns4="d2981e9c-0c44-4237-a41f-50944ddb2e5d" targetNamespace="http://schemas.microsoft.com/office/2006/metadata/properties" ma:root="true" ma:fieldsID="d346f1bbf5bc0d23fe733b73729b7857" ns3:_="" ns4:_="">
    <xsd:import namespace="c0f90a4e-2534-4174-991f-0eb794d5b859"/>
    <xsd:import namespace="d2981e9c-0c44-4237-a41f-50944ddb2e5d"/>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GenerationTime" minOccurs="0"/>
                <xsd:element ref="ns3:MediaServiceEventHashCode" minOccurs="0"/>
                <xsd:element ref="ns3:MediaServiceDateTaken" minOccurs="0"/>
                <xsd:element ref="ns4:SharedWithUsers" minOccurs="0"/>
                <xsd:element ref="ns4:SharedWithDetails" minOccurs="0"/>
                <xsd:element ref="ns4:SharingHintHash" minOccurs="0"/>
                <xsd:element ref="ns3:MediaServiceOCR" minOccurs="0"/>
                <xsd:element ref="ns3:MediaServiceLocation" minOccurs="0"/>
                <xsd:element ref="ns3:MediaServiceAutoKeyPoints" minOccurs="0"/>
                <xsd:element ref="ns3:MediaServiceKeyPoints"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0f90a4e-2534-4174-991f-0eb794d5b85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DateTaken" ma:index="13" nillable="true" ma:displayName="MediaServiceDateTaken" ma:hidden="true" ma:internalName="MediaServiceDateTaken"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Location" ma:index="18" nillable="true" ma:displayName="Location" ma:internalName="MediaServiceLocation"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element name="MediaLengthInSeconds" ma:index="21"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d2981e9c-0c44-4237-a41f-50944ddb2e5d"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element name="SharingHintHash" ma:index="16"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AB6039F5-814C-4C5B-A6B0-438D9C48FD7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0f90a4e-2534-4174-991f-0eb794d5b859"/>
    <ds:schemaRef ds:uri="d2981e9c-0c44-4237-a41f-50944ddb2e5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374C82B-844E-4C6D-B41E-036AD4E59A6E}">
  <ds:schemaRefs>
    <ds:schemaRef ds:uri="http://schemas.microsoft.com/sharepoint/v3/contenttype/forms"/>
  </ds:schemaRefs>
</ds:datastoreItem>
</file>

<file path=customXml/itemProps3.xml><?xml version="1.0" encoding="utf-8"?>
<ds:datastoreItem xmlns:ds="http://schemas.openxmlformats.org/officeDocument/2006/customXml" ds:itemID="{6ED3909F-E191-4C23-B23C-BA46B5ADDDA2}">
  <ds:schemaRefs>
    <ds:schemaRef ds:uri="http://purl.org/dc/terms/"/>
    <ds:schemaRef ds:uri="http://schemas.microsoft.com/office/2006/documentManagement/types"/>
    <ds:schemaRef ds:uri="d2981e9c-0c44-4237-a41f-50944ddb2e5d"/>
    <ds:schemaRef ds:uri="http://schemas.microsoft.com/office/infopath/2007/PartnerControls"/>
    <ds:schemaRef ds:uri="http://purl.org/dc/elements/1.1/"/>
    <ds:schemaRef ds:uri="http://schemas.microsoft.com/office/2006/metadata/properties"/>
    <ds:schemaRef ds:uri="c0f90a4e-2534-4174-991f-0eb794d5b859"/>
    <ds:schemaRef ds:uri="http://schemas.openxmlformats.org/package/2006/metadata/core-propertie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
  <TotalTime>5124</TotalTime>
  <Pages>11</Pages>
  <Words>1191</Words>
  <Application>Microsoft Office PowerPoint</Application>
  <PresentationFormat>Widescreen</PresentationFormat>
  <Paragraphs>90</Paragraphs>
  <Slides>21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Montseraat</vt:lpstr>
      <vt:lpstr>SAPBook</vt:lpstr>
      <vt:lpstr>Arial</vt:lpstr>
      <vt:lpstr>Calibri</vt:lpstr>
      <vt:lpstr>Montserrat</vt:lpstr>
      <vt:lpstr>PT Sans</vt:lpstr>
      <vt:lpstr>UCTI-Template-foundation-level</vt:lpstr>
      <vt:lpstr>PowerPoint Presentation</vt:lpstr>
      <vt:lpstr>TOPIC LEARNING OUTCOMES</vt:lpstr>
      <vt:lpstr>Contents &amp; Structure</vt:lpstr>
      <vt:lpstr>Recap From Last Lesson</vt:lpstr>
      <vt:lpstr>ERP System Future Trend</vt:lpstr>
      <vt:lpstr>ERP System Future Trend</vt:lpstr>
      <vt:lpstr>11 ERP Trends for 2023 and Beyond</vt:lpstr>
      <vt:lpstr>11 ERP Trends for 2023 and Beyond</vt:lpstr>
      <vt:lpstr>11 ERP Trends for 2023 and Beyond</vt:lpstr>
      <vt:lpstr>11 ERP Trends for 2023 and Beyond</vt:lpstr>
      <vt:lpstr>11 ERP Trends for 2023 and Beyond</vt:lpstr>
      <vt:lpstr>11 ERP Trends for 2023 and Beyond</vt:lpstr>
      <vt:lpstr>11 ERP Trends for 2023 and Beyond</vt:lpstr>
      <vt:lpstr>11 ERP Trends for 2023 and Beyond</vt:lpstr>
      <vt:lpstr>11 ERP Trends for 2023 and Beyond</vt:lpstr>
      <vt:lpstr>11 ERP Trends for 2023 and Beyond</vt:lpstr>
      <vt:lpstr>11 ERP Trends for 2023 and Beyond</vt:lpstr>
      <vt:lpstr>11 ERP Trends for 2023 and Beyond</vt:lpstr>
      <vt:lpstr>Review Questions</vt:lpstr>
      <vt:lpstr>Summary / Recap of Main Points</vt:lpstr>
      <vt:lpstr>Question and Answer Session</vt:lpstr>
    </vt:vector>
  </TitlesOfParts>
  <Company>APU</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Teaching Slides</dc:subject>
  <dc:creator>DBB</dc:creator>
  <cp:keywords>2023</cp:keywords>
  <cp:lastModifiedBy>Tham Hoong Ching</cp:lastModifiedBy>
  <cp:revision>433</cp:revision>
  <cp:lastPrinted>2023-02-03T03:07:34Z</cp:lastPrinted>
  <dcterms:created xsi:type="dcterms:W3CDTF">2005-08-02T10:18:20Z</dcterms:created>
  <dcterms:modified xsi:type="dcterms:W3CDTF">2023-09-08T03:05:08Z</dcterms:modified>
  <cp:category>Teaching Slides</cp:category>
  <cp:contentStatus>2023 Version</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0x01010050C09830CF6CB84B8D12D02B69700FAF</vt:lpwstr>
  </property>
</Properties>
</file>

<file path=docProps/thumbnail.jpeg>
</file>